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35"/>
  </p:notesMasterIdLst>
  <p:sldIdLst>
    <p:sldId id="256" r:id="rId2"/>
    <p:sldId id="290" r:id="rId3"/>
    <p:sldId id="258" r:id="rId4"/>
    <p:sldId id="260" r:id="rId5"/>
    <p:sldId id="261" r:id="rId6"/>
    <p:sldId id="265" r:id="rId7"/>
    <p:sldId id="266" r:id="rId8"/>
    <p:sldId id="269" r:id="rId9"/>
    <p:sldId id="268" r:id="rId10"/>
    <p:sldId id="288" r:id="rId11"/>
    <p:sldId id="259" r:id="rId12"/>
    <p:sldId id="273" r:id="rId13"/>
    <p:sldId id="274" r:id="rId14"/>
    <p:sldId id="262" r:id="rId15"/>
    <p:sldId id="263" r:id="rId16"/>
    <p:sldId id="264" r:id="rId17"/>
    <p:sldId id="275" r:id="rId18"/>
    <p:sldId id="276" r:id="rId19"/>
    <p:sldId id="267" r:id="rId20"/>
    <p:sldId id="277" r:id="rId21"/>
    <p:sldId id="278" r:id="rId22"/>
    <p:sldId id="279" r:id="rId23"/>
    <p:sldId id="280" r:id="rId24"/>
    <p:sldId id="281" r:id="rId25"/>
    <p:sldId id="282" r:id="rId26"/>
    <p:sldId id="294" r:id="rId27"/>
    <p:sldId id="283" r:id="rId28"/>
    <p:sldId id="293" r:id="rId29"/>
    <p:sldId id="292" r:id="rId30"/>
    <p:sldId id="291" r:id="rId31"/>
    <p:sldId id="286" r:id="rId32"/>
    <p:sldId id="295" r:id="rId33"/>
    <p:sldId id="27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/>
    <p:restoredTop sz="71649"/>
  </p:normalViewPr>
  <p:slideViewPr>
    <p:cSldViewPr snapToGrid="0">
      <p:cViewPr varScale="1">
        <p:scale>
          <a:sx n="78" d="100"/>
          <a:sy n="78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82C70-64C5-4DB7-8BD7-BB62B2DF104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1A1C3B-4B2D-49D1-A655-01ED2AB7C4F7}">
      <dgm:prSet/>
      <dgm:spPr/>
      <dgm:t>
        <a:bodyPr/>
        <a:lstStyle/>
        <a:p>
          <a:r>
            <a:rPr lang="en-US" dirty="0"/>
            <a:t>Create a task force.</a:t>
          </a:r>
        </a:p>
      </dgm:t>
    </dgm:pt>
    <dgm:pt modelId="{244FC7ED-B306-4301-A0EF-33BB7A79B811}" type="parTrans" cxnId="{FFC80CF1-AAD3-45BF-A937-3EE2786A2D61}">
      <dgm:prSet/>
      <dgm:spPr/>
      <dgm:t>
        <a:bodyPr/>
        <a:lstStyle/>
        <a:p>
          <a:endParaRPr lang="en-US"/>
        </a:p>
      </dgm:t>
    </dgm:pt>
    <dgm:pt modelId="{ABC7BD87-E4FC-4EC0-BF43-A0554067F099}" type="sibTrans" cxnId="{FFC80CF1-AAD3-45BF-A937-3EE2786A2D61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FCAA03DF-5CD7-4947-B3BC-15F2F1B01062}">
      <dgm:prSet/>
      <dgm:spPr/>
      <dgm:t>
        <a:bodyPr/>
        <a:lstStyle/>
        <a:p>
          <a:r>
            <a:rPr lang="en-US" dirty="0"/>
            <a:t>Know your competition.</a:t>
          </a:r>
        </a:p>
      </dgm:t>
    </dgm:pt>
    <dgm:pt modelId="{5AFF642B-CEBB-46AE-9DDC-A839506A989D}" type="parTrans" cxnId="{DD8EBC8C-D849-48B8-AB4B-F338B15B2216}">
      <dgm:prSet/>
      <dgm:spPr/>
      <dgm:t>
        <a:bodyPr/>
        <a:lstStyle/>
        <a:p>
          <a:endParaRPr lang="en-US"/>
        </a:p>
      </dgm:t>
    </dgm:pt>
    <dgm:pt modelId="{D1D313F3-D6AD-4D6A-9266-5CAFB68CAD67}" type="sibTrans" cxnId="{DD8EBC8C-D849-48B8-AB4B-F338B15B2216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19E0E9EE-5C65-42ED-892E-962E508C2B14}">
      <dgm:prSet/>
      <dgm:spPr/>
      <dgm:t>
        <a:bodyPr/>
        <a:lstStyle/>
        <a:p>
          <a:r>
            <a:rPr lang="en-US"/>
            <a:t>Be willing to question the status quo. </a:t>
          </a:r>
        </a:p>
      </dgm:t>
    </dgm:pt>
    <dgm:pt modelId="{491C239F-8AE6-4B1B-9E6F-8E807CDD7E2C}" type="parTrans" cxnId="{FE406C34-F54F-449C-B052-46C3FEEA95D2}">
      <dgm:prSet/>
      <dgm:spPr/>
      <dgm:t>
        <a:bodyPr/>
        <a:lstStyle/>
        <a:p>
          <a:endParaRPr lang="en-US"/>
        </a:p>
      </dgm:t>
    </dgm:pt>
    <dgm:pt modelId="{163245C5-8728-4DAA-A5A0-65A2D7403CF8}" type="sibTrans" cxnId="{FE406C34-F54F-449C-B052-46C3FEEA95D2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CE6FB535-7D47-404F-A7CF-61CFD739C6F0}">
      <dgm:prSet/>
      <dgm:spPr/>
      <dgm:t>
        <a:bodyPr/>
        <a:lstStyle/>
        <a:p>
          <a:r>
            <a:rPr lang="en-US"/>
            <a:t>Utilize research based programs and curriculum.</a:t>
          </a:r>
        </a:p>
      </dgm:t>
    </dgm:pt>
    <dgm:pt modelId="{EDA8BB0D-BFDD-488E-B7CA-68BA1D6128C9}" type="parTrans" cxnId="{1C0E003E-1CAC-483E-8DC7-A7292D9DD0AD}">
      <dgm:prSet/>
      <dgm:spPr/>
      <dgm:t>
        <a:bodyPr/>
        <a:lstStyle/>
        <a:p>
          <a:endParaRPr lang="en-US"/>
        </a:p>
      </dgm:t>
    </dgm:pt>
    <dgm:pt modelId="{19AA8B02-63B4-4191-9F99-246C5353CF73}" type="sibTrans" cxnId="{1C0E003E-1CAC-483E-8DC7-A7292D9DD0AD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CB03A2CC-50AD-47DE-8131-19247D65D998}">
      <dgm:prSet/>
      <dgm:spPr/>
      <dgm:t>
        <a:bodyPr/>
        <a:lstStyle/>
        <a:p>
          <a:r>
            <a:rPr lang="en-US"/>
            <a:t>Gather input from a wide range of stakeholders.</a:t>
          </a:r>
        </a:p>
      </dgm:t>
    </dgm:pt>
    <dgm:pt modelId="{FF324FC2-39C2-407B-B569-118393AE98D9}" type="parTrans" cxnId="{B53F4F68-6110-4C30-BD36-92183F9ECB5F}">
      <dgm:prSet/>
      <dgm:spPr/>
      <dgm:t>
        <a:bodyPr/>
        <a:lstStyle/>
        <a:p>
          <a:endParaRPr lang="en-US"/>
        </a:p>
      </dgm:t>
    </dgm:pt>
    <dgm:pt modelId="{8149CD71-350B-42BC-AA54-AD62695D4449}" type="sibTrans" cxnId="{B53F4F68-6110-4C30-BD36-92183F9ECB5F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5FF4DF42-5959-3C41-A376-87C82583488A}" type="pres">
      <dgm:prSet presAssocID="{D5C82C70-64C5-4DB7-8BD7-BB62B2DF104C}" presName="Name0" presStyleCnt="0">
        <dgm:presLayoutVars>
          <dgm:animLvl val="lvl"/>
          <dgm:resizeHandles val="exact"/>
        </dgm:presLayoutVars>
      </dgm:prSet>
      <dgm:spPr/>
    </dgm:pt>
    <dgm:pt modelId="{045D5E15-22F6-0A40-B2C9-E6F8D617A229}" type="pres">
      <dgm:prSet presAssocID="{E21A1C3B-4B2D-49D1-A655-01ED2AB7C4F7}" presName="compositeNode" presStyleCnt="0">
        <dgm:presLayoutVars>
          <dgm:bulletEnabled val="1"/>
        </dgm:presLayoutVars>
      </dgm:prSet>
      <dgm:spPr/>
    </dgm:pt>
    <dgm:pt modelId="{5FC4ACB7-B2B3-4743-B80F-15443EA863CD}" type="pres">
      <dgm:prSet presAssocID="{E21A1C3B-4B2D-49D1-A655-01ED2AB7C4F7}" presName="bgRect" presStyleLbl="bgAccFollowNode1" presStyleIdx="0" presStyleCnt="5"/>
      <dgm:spPr/>
    </dgm:pt>
    <dgm:pt modelId="{9A85E30E-30B3-9943-82B8-BFADD145CBD1}" type="pres">
      <dgm:prSet presAssocID="{ABC7BD87-E4FC-4EC0-BF43-A0554067F099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DCCC7CB7-0DD1-534E-9B44-5AFF735B67CD}" type="pres">
      <dgm:prSet presAssocID="{E21A1C3B-4B2D-49D1-A655-01ED2AB7C4F7}" presName="bottomLine" presStyleLbl="alignNode1" presStyleIdx="1" presStyleCnt="10">
        <dgm:presLayoutVars/>
      </dgm:prSet>
      <dgm:spPr/>
    </dgm:pt>
    <dgm:pt modelId="{DB645C26-8911-284A-950A-E97BC5A0F01B}" type="pres">
      <dgm:prSet presAssocID="{E21A1C3B-4B2D-49D1-A655-01ED2AB7C4F7}" presName="nodeText" presStyleLbl="bgAccFollowNode1" presStyleIdx="0" presStyleCnt="5">
        <dgm:presLayoutVars>
          <dgm:bulletEnabled val="1"/>
        </dgm:presLayoutVars>
      </dgm:prSet>
      <dgm:spPr/>
    </dgm:pt>
    <dgm:pt modelId="{242241F6-FFFD-A445-A6E5-D67DA015D297}" type="pres">
      <dgm:prSet presAssocID="{ABC7BD87-E4FC-4EC0-BF43-A0554067F099}" presName="sibTrans" presStyleCnt="0"/>
      <dgm:spPr/>
    </dgm:pt>
    <dgm:pt modelId="{353CBB6D-5089-584E-AEBF-9C005B943F59}" type="pres">
      <dgm:prSet presAssocID="{FCAA03DF-5CD7-4947-B3BC-15F2F1B01062}" presName="compositeNode" presStyleCnt="0">
        <dgm:presLayoutVars>
          <dgm:bulletEnabled val="1"/>
        </dgm:presLayoutVars>
      </dgm:prSet>
      <dgm:spPr/>
    </dgm:pt>
    <dgm:pt modelId="{27E34230-C39C-EA41-8F75-39F5AF170D8C}" type="pres">
      <dgm:prSet presAssocID="{FCAA03DF-5CD7-4947-B3BC-15F2F1B01062}" presName="bgRect" presStyleLbl="bgAccFollowNode1" presStyleIdx="1" presStyleCnt="5"/>
      <dgm:spPr/>
    </dgm:pt>
    <dgm:pt modelId="{A795B384-6B36-1E47-920D-3CED44D20200}" type="pres">
      <dgm:prSet presAssocID="{D1D313F3-D6AD-4D6A-9266-5CAFB68CAD67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CA43D27B-91F8-B145-A524-04EEB5FEFF26}" type="pres">
      <dgm:prSet presAssocID="{FCAA03DF-5CD7-4947-B3BC-15F2F1B01062}" presName="bottomLine" presStyleLbl="alignNode1" presStyleIdx="3" presStyleCnt="10">
        <dgm:presLayoutVars/>
      </dgm:prSet>
      <dgm:spPr/>
    </dgm:pt>
    <dgm:pt modelId="{F13CEEFF-A1D6-8540-99F9-50B4D6DC429B}" type="pres">
      <dgm:prSet presAssocID="{FCAA03DF-5CD7-4947-B3BC-15F2F1B01062}" presName="nodeText" presStyleLbl="bgAccFollowNode1" presStyleIdx="1" presStyleCnt="5">
        <dgm:presLayoutVars>
          <dgm:bulletEnabled val="1"/>
        </dgm:presLayoutVars>
      </dgm:prSet>
      <dgm:spPr/>
    </dgm:pt>
    <dgm:pt modelId="{A4CD90C7-6D4E-1543-A7DF-27D6525B6834}" type="pres">
      <dgm:prSet presAssocID="{D1D313F3-D6AD-4D6A-9266-5CAFB68CAD67}" presName="sibTrans" presStyleCnt="0"/>
      <dgm:spPr/>
    </dgm:pt>
    <dgm:pt modelId="{13A03849-1C56-EF4C-A8ED-84B890C62A29}" type="pres">
      <dgm:prSet presAssocID="{19E0E9EE-5C65-42ED-892E-962E508C2B14}" presName="compositeNode" presStyleCnt="0">
        <dgm:presLayoutVars>
          <dgm:bulletEnabled val="1"/>
        </dgm:presLayoutVars>
      </dgm:prSet>
      <dgm:spPr/>
    </dgm:pt>
    <dgm:pt modelId="{85F8532F-D899-C744-A48F-BB54C70D14E5}" type="pres">
      <dgm:prSet presAssocID="{19E0E9EE-5C65-42ED-892E-962E508C2B14}" presName="bgRect" presStyleLbl="bgAccFollowNode1" presStyleIdx="2" presStyleCnt="5"/>
      <dgm:spPr/>
    </dgm:pt>
    <dgm:pt modelId="{22FFC352-6DB5-E64A-A0F3-17825D863A99}" type="pres">
      <dgm:prSet presAssocID="{163245C5-8728-4DAA-A5A0-65A2D7403CF8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A16B7F16-AF35-9E41-92A4-756AC44A4677}" type="pres">
      <dgm:prSet presAssocID="{19E0E9EE-5C65-42ED-892E-962E508C2B14}" presName="bottomLine" presStyleLbl="alignNode1" presStyleIdx="5" presStyleCnt="10">
        <dgm:presLayoutVars/>
      </dgm:prSet>
      <dgm:spPr/>
    </dgm:pt>
    <dgm:pt modelId="{A306711F-64F6-1042-AE1F-4233ECD17526}" type="pres">
      <dgm:prSet presAssocID="{19E0E9EE-5C65-42ED-892E-962E508C2B14}" presName="nodeText" presStyleLbl="bgAccFollowNode1" presStyleIdx="2" presStyleCnt="5">
        <dgm:presLayoutVars>
          <dgm:bulletEnabled val="1"/>
        </dgm:presLayoutVars>
      </dgm:prSet>
      <dgm:spPr/>
    </dgm:pt>
    <dgm:pt modelId="{06B2F0A1-2A3C-B347-8F73-5ABB5D152C15}" type="pres">
      <dgm:prSet presAssocID="{163245C5-8728-4DAA-A5A0-65A2D7403CF8}" presName="sibTrans" presStyleCnt="0"/>
      <dgm:spPr/>
    </dgm:pt>
    <dgm:pt modelId="{3D1A0F50-83EB-EF43-94B9-DDA51ECA1E29}" type="pres">
      <dgm:prSet presAssocID="{CE6FB535-7D47-404F-A7CF-61CFD739C6F0}" presName="compositeNode" presStyleCnt="0">
        <dgm:presLayoutVars>
          <dgm:bulletEnabled val="1"/>
        </dgm:presLayoutVars>
      </dgm:prSet>
      <dgm:spPr/>
    </dgm:pt>
    <dgm:pt modelId="{DD8F5CD1-B59E-884D-9B35-36026DCE1F91}" type="pres">
      <dgm:prSet presAssocID="{CE6FB535-7D47-404F-A7CF-61CFD739C6F0}" presName="bgRect" presStyleLbl="bgAccFollowNode1" presStyleIdx="3" presStyleCnt="5"/>
      <dgm:spPr/>
    </dgm:pt>
    <dgm:pt modelId="{EB3BFA65-E643-5C40-B803-A69E04743A9E}" type="pres">
      <dgm:prSet presAssocID="{19AA8B02-63B4-4191-9F99-246C5353CF7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1049C14A-3DE0-9C44-8E40-A03775BAE58C}" type="pres">
      <dgm:prSet presAssocID="{CE6FB535-7D47-404F-A7CF-61CFD739C6F0}" presName="bottomLine" presStyleLbl="alignNode1" presStyleIdx="7" presStyleCnt="10">
        <dgm:presLayoutVars/>
      </dgm:prSet>
      <dgm:spPr/>
    </dgm:pt>
    <dgm:pt modelId="{C0D87C08-AD4E-A042-8DD1-8BB88E0A1034}" type="pres">
      <dgm:prSet presAssocID="{CE6FB535-7D47-404F-A7CF-61CFD739C6F0}" presName="nodeText" presStyleLbl="bgAccFollowNode1" presStyleIdx="3" presStyleCnt="5">
        <dgm:presLayoutVars>
          <dgm:bulletEnabled val="1"/>
        </dgm:presLayoutVars>
      </dgm:prSet>
      <dgm:spPr/>
    </dgm:pt>
    <dgm:pt modelId="{16004770-5847-C440-8FA0-58A770F5B65E}" type="pres">
      <dgm:prSet presAssocID="{19AA8B02-63B4-4191-9F99-246C5353CF73}" presName="sibTrans" presStyleCnt="0"/>
      <dgm:spPr/>
    </dgm:pt>
    <dgm:pt modelId="{296C833B-A1E6-6443-9112-1B7B12B84310}" type="pres">
      <dgm:prSet presAssocID="{CB03A2CC-50AD-47DE-8131-19247D65D998}" presName="compositeNode" presStyleCnt="0">
        <dgm:presLayoutVars>
          <dgm:bulletEnabled val="1"/>
        </dgm:presLayoutVars>
      </dgm:prSet>
      <dgm:spPr/>
    </dgm:pt>
    <dgm:pt modelId="{A4837883-095C-9B42-87E4-D2CEB5CB03F7}" type="pres">
      <dgm:prSet presAssocID="{CB03A2CC-50AD-47DE-8131-19247D65D998}" presName="bgRect" presStyleLbl="bgAccFollowNode1" presStyleIdx="4" presStyleCnt="5"/>
      <dgm:spPr/>
    </dgm:pt>
    <dgm:pt modelId="{B8F1FE05-3D0F-CC4A-8FCD-2AAE5C6840C7}" type="pres">
      <dgm:prSet presAssocID="{8149CD71-350B-42BC-AA54-AD62695D4449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A570598-636E-CC46-8F0F-DD6C76C59CF7}" type="pres">
      <dgm:prSet presAssocID="{CB03A2CC-50AD-47DE-8131-19247D65D998}" presName="bottomLine" presStyleLbl="alignNode1" presStyleIdx="9" presStyleCnt="10">
        <dgm:presLayoutVars/>
      </dgm:prSet>
      <dgm:spPr/>
    </dgm:pt>
    <dgm:pt modelId="{02A31867-1BCD-AE40-B242-858170C90456}" type="pres">
      <dgm:prSet presAssocID="{CB03A2CC-50AD-47DE-8131-19247D65D998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0B0FD202-0ABE-C149-9BE5-5B5FC3DBA0EA}" type="presOf" srcId="{CB03A2CC-50AD-47DE-8131-19247D65D998}" destId="{02A31867-1BCD-AE40-B242-858170C90456}" srcOrd="1" destOrd="0" presId="urn:microsoft.com/office/officeart/2016/7/layout/BasicLinearProcessNumbered"/>
    <dgm:cxn modelId="{4380E515-7A95-554E-81B7-BF3765E6F15D}" type="presOf" srcId="{163245C5-8728-4DAA-A5A0-65A2D7403CF8}" destId="{22FFC352-6DB5-E64A-A0F3-17825D863A99}" srcOrd="0" destOrd="0" presId="urn:microsoft.com/office/officeart/2016/7/layout/BasicLinearProcessNumbered"/>
    <dgm:cxn modelId="{9AB57431-2311-4B44-9820-228460997426}" type="presOf" srcId="{CE6FB535-7D47-404F-A7CF-61CFD739C6F0}" destId="{C0D87C08-AD4E-A042-8DD1-8BB88E0A1034}" srcOrd="1" destOrd="0" presId="urn:microsoft.com/office/officeart/2016/7/layout/BasicLinearProcessNumbered"/>
    <dgm:cxn modelId="{FE406C34-F54F-449C-B052-46C3FEEA95D2}" srcId="{D5C82C70-64C5-4DB7-8BD7-BB62B2DF104C}" destId="{19E0E9EE-5C65-42ED-892E-962E508C2B14}" srcOrd="2" destOrd="0" parTransId="{491C239F-8AE6-4B1B-9E6F-8E807CDD7E2C}" sibTransId="{163245C5-8728-4DAA-A5A0-65A2D7403CF8}"/>
    <dgm:cxn modelId="{1C0E003E-1CAC-483E-8DC7-A7292D9DD0AD}" srcId="{D5C82C70-64C5-4DB7-8BD7-BB62B2DF104C}" destId="{CE6FB535-7D47-404F-A7CF-61CFD739C6F0}" srcOrd="3" destOrd="0" parTransId="{EDA8BB0D-BFDD-488E-B7CA-68BA1D6128C9}" sibTransId="{19AA8B02-63B4-4191-9F99-246C5353CF73}"/>
    <dgm:cxn modelId="{D8CF0652-2277-8642-9A06-AA24B92B6754}" type="presOf" srcId="{D1D313F3-D6AD-4D6A-9266-5CAFB68CAD67}" destId="{A795B384-6B36-1E47-920D-3CED44D20200}" srcOrd="0" destOrd="0" presId="urn:microsoft.com/office/officeart/2016/7/layout/BasicLinearProcessNumbered"/>
    <dgm:cxn modelId="{C4FD5257-1195-7D45-8C67-9BB8438C592A}" type="presOf" srcId="{CB03A2CC-50AD-47DE-8131-19247D65D998}" destId="{A4837883-095C-9B42-87E4-D2CEB5CB03F7}" srcOrd="0" destOrd="0" presId="urn:microsoft.com/office/officeart/2016/7/layout/BasicLinearProcessNumbered"/>
    <dgm:cxn modelId="{1827B35B-14B0-4A42-B2FD-978B1AADCAEE}" type="presOf" srcId="{FCAA03DF-5CD7-4947-B3BC-15F2F1B01062}" destId="{27E34230-C39C-EA41-8F75-39F5AF170D8C}" srcOrd="0" destOrd="0" presId="urn:microsoft.com/office/officeart/2016/7/layout/BasicLinearProcessNumbered"/>
    <dgm:cxn modelId="{B53F4F68-6110-4C30-BD36-92183F9ECB5F}" srcId="{D5C82C70-64C5-4DB7-8BD7-BB62B2DF104C}" destId="{CB03A2CC-50AD-47DE-8131-19247D65D998}" srcOrd="4" destOrd="0" parTransId="{FF324FC2-39C2-407B-B569-118393AE98D9}" sibTransId="{8149CD71-350B-42BC-AA54-AD62695D4449}"/>
    <dgm:cxn modelId="{8EBE2C77-F7D8-5F47-9FE9-BEABD85D4D0C}" type="presOf" srcId="{8149CD71-350B-42BC-AA54-AD62695D4449}" destId="{B8F1FE05-3D0F-CC4A-8FCD-2AAE5C6840C7}" srcOrd="0" destOrd="0" presId="urn:microsoft.com/office/officeart/2016/7/layout/BasicLinearProcessNumbered"/>
    <dgm:cxn modelId="{DD8EBC8C-D849-48B8-AB4B-F338B15B2216}" srcId="{D5C82C70-64C5-4DB7-8BD7-BB62B2DF104C}" destId="{FCAA03DF-5CD7-4947-B3BC-15F2F1B01062}" srcOrd="1" destOrd="0" parTransId="{5AFF642B-CEBB-46AE-9DDC-A839506A989D}" sibTransId="{D1D313F3-D6AD-4D6A-9266-5CAFB68CAD67}"/>
    <dgm:cxn modelId="{64D67D92-71E7-6C4C-83B8-B4F29AF4807D}" type="presOf" srcId="{E21A1C3B-4B2D-49D1-A655-01ED2AB7C4F7}" destId="{5FC4ACB7-B2B3-4743-B80F-15443EA863CD}" srcOrd="0" destOrd="0" presId="urn:microsoft.com/office/officeart/2016/7/layout/BasicLinearProcessNumbered"/>
    <dgm:cxn modelId="{2BADCF9D-A9CF-344C-B9E2-35CDDBE9FC3A}" type="presOf" srcId="{19E0E9EE-5C65-42ED-892E-962E508C2B14}" destId="{85F8532F-D899-C744-A48F-BB54C70D14E5}" srcOrd="0" destOrd="0" presId="urn:microsoft.com/office/officeart/2016/7/layout/BasicLinearProcessNumbered"/>
    <dgm:cxn modelId="{FDEE25C4-BB65-4D49-A924-7838346B1910}" type="presOf" srcId="{FCAA03DF-5CD7-4947-B3BC-15F2F1B01062}" destId="{F13CEEFF-A1D6-8540-99F9-50B4D6DC429B}" srcOrd="1" destOrd="0" presId="urn:microsoft.com/office/officeart/2016/7/layout/BasicLinearProcessNumbered"/>
    <dgm:cxn modelId="{ED5B6BC6-C9C4-2249-B49F-2FA16A4F1AB7}" type="presOf" srcId="{19AA8B02-63B4-4191-9F99-246C5353CF73}" destId="{EB3BFA65-E643-5C40-B803-A69E04743A9E}" srcOrd="0" destOrd="0" presId="urn:microsoft.com/office/officeart/2016/7/layout/BasicLinearProcessNumbered"/>
    <dgm:cxn modelId="{AFA2A3C8-9581-4846-A6C2-4DEDCE74EFCA}" type="presOf" srcId="{E21A1C3B-4B2D-49D1-A655-01ED2AB7C4F7}" destId="{DB645C26-8911-284A-950A-E97BC5A0F01B}" srcOrd="1" destOrd="0" presId="urn:microsoft.com/office/officeart/2016/7/layout/BasicLinearProcessNumbered"/>
    <dgm:cxn modelId="{9E4BEDD2-3440-7A47-8FE0-51162D0ADE48}" type="presOf" srcId="{19E0E9EE-5C65-42ED-892E-962E508C2B14}" destId="{A306711F-64F6-1042-AE1F-4233ECD17526}" srcOrd="1" destOrd="0" presId="urn:microsoft.com/office/officeart/2016/7/layout/BasicLinearProcessNumbered"/>
    <dgm:cxn modelId="{5B62FDEA-4754-0141-8DF0-D296828CD9E6}" type="presOf" srcId="{D5C82C70-64C5-4DB7-8BD7-BB62B2DF104C}" destId="{5FF4DF42-5959-3C41-A376-87C82583488A}" srcOrd="0" destOrd="0" presId="urn:microsoft.com/office/officeart/2016/7/layout/BasicLinearProcessNumbered"/>
    <dgm:cxn modelId="{BA85F6EF-315D-F543-8430-81641F529AF4}" type="presOf" srcId="{ABC7BD87-E4FC-4EC0-BF43-A0554067F099}" destId="{9A85E30E-30B3-9943-82B8-BFADD145CBD1}" srcOrd="0" destOrd="0" presId="urn:microsoft.com/office/officeart/2016/7/layout/BasicLinearProcessNumbered"/>
    <dgm:cxn modelId="{FFC80CF1-AAD3-45BF-A937-3EE2786A2D61}" srcId="{D5C82C70-64C5-4DB7-8BD7-BB62B2DF104C}" destId="{E21A1C3B-4B2D-49D1-A655-01ED2AB7C4F7}" srcOrd="0" destOrd="0" parTransId="{244FC7ED-B306-4301-A0EF-33BB7A79B811}" sibTransId="{ABC7BD87-E4FC-4EC0-BF43-A0554067F099}"/>
    <dgm:cxn modelId="{644C98FF-D898-D043-9A62-3E2D68460393}" type="presOf" srcId="{CE6FB535-7D47-404F-A7CF-61CFD739C6F0}" destId="{DD8F5CD1-B59E-884D-9B35-36026DCE1F91}" srcOrd="0" destOrd="0" presId="urn:microsoft.com/office/officeart/2016/7/layout/BasicLinearProcessNumbered"/>
    <dgm:cxn modelId="{26172886-7135-F54E-B04C-A73C0C4184FF}" type="presParOf" srcId="{5FF4DF42-5959-3C41-A376-87C82583488A}" destId="{045D5E15-22F6-0A40-B2C9-E6F8D617A229}" srcOrd="0" destOrd="0" presId="urn:microsoft.com/office/officeart/2016/7/layout/BasicLinearProcessNumbered"/>
    <dgm:cxn modelId="{3022892B-2574-A24D-9420-68391A5FCD5E}" type="presParOf" srcId="{045D5E15-22F6-0A40-B2C9-E6F8D617A229}" destId="{5FC4ACB7-B2B3-4743-B80F-15443EA863CD}" srcOrd="0" destOrd="0" presId="urn:microsoft.com/office/officeart/2016/7/layout/BasicLinearProcessNumbered"/>
    <dgm:cxn modelId="{1A083DD8-ED8F-D14F-AAAD-42C3FD6835AA}" type="presParOf" srcId="{045D5E15-22F6-0A40-B2C9-E6F8D617A229}" destId="{9A85E30E-30B3-9943-82B8-BFADD145CBD1}" srcOrd="1" destOrd="0" presId="urn:microsoft.com/office/officeart/2016/7/layout/BasicLinearProcessNumbered"/>
    <dgm:cxn modelId="{2DFED164-82A0-C245-BB5F-E8E8E600C454}" type="presParOf" srcId="{045D5E15-22F6-0A40-B2C9-E6F8D617A229}" destId="{DCCC7CB7-0DD1-534E-9B44-5AFF735B67CD}" srcOrd="2" destOrd="0" presId="urn:microsoft.com/office/officeart/2016/7/layout/BasicLinearProcessNumbered"/>
    <dgm:cxn modelId="{D7DDE447-42F1-FE4D-BB90-4E29C5258F08}" type="presParOf" srcId="{045D5E15-22F6-0A40-B2C9-E6F8D617A229}" destId="{DB645C26-8911-284A-950A-E97BC5A0F01B}" srcOrd="3" destOrd="0" presId="urn:microsoft.com/office/officeart/2016/7/layout/BasicLinearProcessNumbered"/>
    <dgm:cxn modelId="{62DE7D60-C5FA-3542-99E5-8ED23BDFB0DC}" type="presParOf" srcId="{5FF4DF42-5959-3C41-A376-87C82583488A}" destId="{242241F6-FFFD-A445-A6E5-D67DA015D297}" srcOrd="1" destOrd="0" presId="urn:microsoft.com/office/officeart/2016/7/layout/BasicLinearProcessNumbered"/>
    <dgm:cxn modelId="{C38F53CE-98EE-CF4D-A5F5-538F0ADEA15C}" type="presParOf" srcId="{5FF4DF42-5959-3C41-A376-87C82583488A}" destId="{353CBB6D-5089-584E-AEBF-9C005B943F59}" srcOrd="2" destOrd="0" presId="urn:microsoft.com/office/officeart/2016/7/layout/BasicLinearProcessNumbered"/>
    <dgm:cxn modelId="{A4EA0000-1033-9D4B-888F-6BC94222A5B9}" type="presParOf" srcId="{353CBB6D-5089-584E-AEBF-9C005B943F59}" destId="{27E34230-C39C-EA41-8F75-39F5AF170D8C}" srcOrd="0" destOrd="0" presId="urn:microsoft.com/office/officeart/2016/7/layout/BasicLinearProcessNumbered"/>
    <dgm:cxn modelId="{7D79F039-23D5-7C45-8422-27FFA852D9ED}" type="presParOf" srcId="{353CBB6D-5089-584E-AEBF-9C005B943F59}" destId="{A795B384-6B36-1E47-920D-3CED44D20200}" srcOrd="1" destOrd="0" presId="urn:microsoft.com/office/officeart/2016/7/layout/BasicLinearProcessNumbered"/>
    <dgm:cxn modelId="{53BE81C7-10E8-0A4C-8CB3-165818B04B12}" type="presParOf" srcId="{353CBB6D-5089-584E-AEBF-9C005B943F59}" destId="{CA43D27B-91F8-B145-A524-04EEB5FEFF26}" srcOrd="2" destOrd="0" presId="urn:microsoft.com/office/officeart/2016/7/layout/BasicLinearProcessNumbered"/>
    <dgm:cxn modelId="{194AA812-A7B7-6447-BDE2-7E2A91D3A9B0}" type="presParOf" srcId="{353CBB6D-5089-584E-AEBF-9C005B943F59}" destId="{F13CEEFF-A1D6-8540-99F9-50B4D6DC429B}" srcOrd="3" destOrd="0" presId="urn:microsoft.com/office/officeart/2016/7/layout/BasicLinearProcessNumbered"/>
    <dgm:cxn modelId="{C049E73E-E242-1545-B0A0-EE04498B1621}" type="presParOf" srcId="{5FF4DF42-5959-3C41-A376-87C82583488A}" destId="{A4CD90C7-6D4E-1543-A7DF-27D6525B6834}" srcOrd="3" destOrd="0" presId="urn:microsoft.com/office/officeart/2016/7/layout/BasicLinearProcessNumbered"/>
    <dgm:cxn modelId="{0295DF33-7312-3447-9864-4AE76B54638E}" type="presParOf" srcId="{5FF4DF42-5959-3C41-A376-87C82583488A}" destId="{13A03849-1C56-EF4C-A8ED-84B890C62A29}" srcOrd="4" destOrd="0" presId="urn:microsoft.com/office/officeart/2016/7/layout/BasicLinearProcessNumbered"/>
    <dgm:cxn modelId="{47AC0997-57A8-9048-B0FD-1E208605DFB7}" type="presParOf" srcId="{13A03849-1C56-EF4C-A8ED-84B890C62A29}" destId="{85F8532F-D899-C744-A48F-BB54C70D14E5}" srcOrd="0" destOrd="0" presId="urn:microsoft.com/office/officeart/2016/7/layout/BasicLinearProcessNumbered"/>
    <dgm:cxn modelId="{1F29FFAE-3CD1-9647-8077-17D5FB6AB099}" type="presParOf" srcId="{13A03849-1C56-EF4C-A8ED-84B890C62A29}" destId="{22FFC352-6DB5-E64A-A0F3-17825D863A99}" srcOrd="1" destOrd="0" presId="urn:microsoft.com/office/officeart/2016/7/layout/BasicLinearProcessNumbered"/>
    <dgm:cxn modelId="{F548FEAF-F0FA-7C43-A098-B2B84C84BA35}" type="presParOf" srcId="{13A03849-1C56-EF4C-A8ED-84B890C62A29}" destId="{A16B7F16-AF35-9E41-92A4-756AC44A4677}" srcOrd="2" destOrd="0" presId="urn:microsoft.com/office/officeart/2016/7/layout/BasicLinearProcessNumbered"/>
    <dgm:cxn modelId="{DB1F694C-5C84-A844-9231-2FFD0107F967}" type="presParOf" srcId="{13A03849-1C56-EF4C-A8ED-84B890C62A29}" destId="{A306711F-64F6-1042-AE1F-4233ECD17526}" srcOrd="3" destOrd="0" presId="urn:microsoft.com/office/officeart/2016/7/layout/BasicLinearProcessNumbered"/>
    <dgm:cxn modelId="{B6DA80A8-72A5-AD4F-8FE8-D682C777B3A0}" type="presParOf" srcId="{5FF4DF42-5959-3C41-A376-87C82583488A}" destId="{06B2F0A1-2A3C-B347-8F73-5ABB5D152C15}" srcOrd="5" destOrd="0" presId="urn:microsoft.com/office/officeart/2016/7/layout/BasicLinearProcessNumbered"/>
    <dgm:cxn modelId="{C14ED380-8C86-2747-AB2E-F2BB4A752CD2}" type="presParOf" srcId="{5FF4DF42-5959-3C41-A376-87C82583488A}" destId="{3D1A0F50-83EB-EF43-94B9-DDA51ECA1E29}" srcOrd="6" destOrd="0" presId="urn:microsoft.com/office/officeart/2016/7/layout/BasicLinearProcessNumbered"/>
    <dgm:cxn modelId="{2BC641FA-37FD-454A-AF94-123BB9641A40}" type="presParOf" srcId="{3D1A0F50-83EB-EF43-94B9-DDA51ECA1E29}" destId="{DD8F5CD1-B59E-884D-9B35-36026DCE1F91}" srcOrd="0" destOrd="0" presId="urn:microsoft.com/office/officeart/2016/7/layout/BasicLinearProcessNumbered"/>
    <dgm:cxn modelId="{B137ED44-9BF9-E84F-9A31-989BF7B7BFA5}" type="presParOf" srcId="{3D1A0F50-83EB-EF43-94B9-DDA51ECA1E29}" destId="{EB3BFA65-E643-5C40-B803-A69E04743A9E}" srcOrd="1" destOrd="0" presId="urn:microsoft.com/office/officeart/2016/7/layout/BasicLinearProcessNumbered"/>
    <dgm:cxn modelId="{2671A965-B27D-BE4A-A278-AE12F7F41D75}" type="presParOf" srcId="{3D1A0F50-83EB-EF43-94B9-DDA51ECA1E29}" destId="{1049C14A-3DE0-9C44-8E40-A03775BAE58C}" srcOrd="2" destOrd="0" presId="urn:microsoft.com/office/officeart/2016/7/layout/BasicLinearProcessNumbered"/>
    <dgm:cxn modelId="{01A662FE-0FCD-2346-AF69-5E2DA120D23A}" type="presParOf" srcId="{3D1A0F50-83EB-EF43-94B9-DDA51ECA1E29}" destId="{C0D87C08-AD4E-A042-8DD1-8BB88E0A1034}" srcOrd="3" destOrd="0" presId="urn:microsoft.com/office/officeart/2016/7/layout/BasicLinearProcessNumbered"/>
    <dgm:cxn modelId="{02CA54D8-424C-954C-84A7-16C6085C922B}" type="presParOf" srcId="{5FF4DF42-5959-3C41-A376-87C82583488A}" destId="{16004770-5847-C440-8FA0-58A770F5B65E}" srcOrd="7" destOrd="0" presId="urn:microsoft.com/office/officeart/2016/7/layout/BasicLinearProcessNumbered"/>
    <dgm:cxn modelId="{3198F3F6-7D0E-D345-A821-8FE44FA9A83C}" type="presParOf" srcId="{5FF4DF42-5959-3C41-A376-87C82583488A}" destId="{296C833B-A1E6-6443-9112-1B7B12B84310}" srcOrd="8" destOrd="0" presId="urn:microsoft.com/office/officeart/2016/7/layout/BasicLinearProcessNumbered"/>
    <dgm:cxn modelId="{2D3F01C8-B55F-8E4C-9EE0-5F0E977ECF23}" type="presParOf" srcId="{296C833B-A1E6-6443-9112-1B7B12B84310}" destId="{A4837883-095C-9B42-87E4-D2CEB5CB03F7}" srcOrd="0" destOrd="0" presId="urn:microsoft.com/office/officeart/2016/7/layout/BasicLinearProcessNumbered"/>
    <dgm:cxn modelId="{7D1B3D25-9E04-F747-83AD-9A58E64B33F1}" type="presParOf" srcId="{296C833B-A1E6-6443-9112-1B7B12B84310}" destId="{B8F1FE05-3D0F-CC4A-8FCD-2AAE5C6840C7}" srcOrd="1" destOrd="0" presId="urn:microsoft.com/office/officeart/2016/7/layout/BasicLinearProcessNumbered"/>
    <dgm:cxn modelId="{6D3CE4BA-75EA-2D46-A346-B00ABC9C96EC}" type="presParOf" srcId="{296C833B-A1E6-6443-9112-1B7B12B84310}" destId="{7A570598-636E-CC46-8F0F-DD6C76C59CF7}" srcOrd="2" destOrd="0" presId="urn:microsoft.com/office/officeart/2016/7/layout/BasicLinearProcessNumbered"/>
    <dgm:cxn modelId="{D52FCB0F-D914-DB42-B21D-4F912D2B9EB9}" type="presParOf" srcId="{296C833B-A1E6-6443-9112-1B7B12B84310}" destId="{02A31867-1BCD-AE40-B242-858170C9045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CF5F6-16F3-434B-8FA1-6249153F8A05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7C3B42-E5D5-E44D-95FF-AA6D1EE95DDD}">
      <dgm:prSet phldrT="[Text]"/>
      <dgm:spPr/>
      <dgm:t>
        <a:bodyPr/>
        <a:lstStyle/>
        <a:p>
          <a:r>
            <a:rPr lang="en-US" dirty="0"/>
            <a:t>Adaptable Learner</a:t>
          </a:r>
        </a:p>
      </dgm:t>
    </dgm:pt>
    <dgm:pt modelId="{79471946-D082-8E45-8BE0-DBCB6C771582}" type="parTrans" cxnId="{453C2BBA-8E38-684D-9CE4-2C2374D7B5FF}">
      <dgm:prSet/>
      <dgm:spPr/>
      <dgm:t>
        <a:bodyPr/>
        <a:lstStyle/>
        <a:p>
          <a:endParaRPr lang="en-US"/>
        </a:p>
      </dgm:t>
    </dgm:pt>
    <dgm:pt modelId="{835DC6B1-F11D-6C47-9E3B-5B97FE20609D}" type="sibTrans" cxnId="{453C2BBA-8E38-684D-9CE4-2C2374D7B5FF}">
      <dgm:prSet/>
      <dgm:spPr/>
      <dgm:t>
        <a:bodyPr/>
        <a:lstStyle/>
        <a:p>
          <a:endParaRPr lang="en-US"/>
        </a:p>
      </dgm:t>
    </dgm:pt>
    <dgm:pt modelId="{84896383-8D3A-0B42-B666-53B21EBA593A}">
      <dgm:prSet phldrT="[Text]"/>
      <dgm:spPr/>
      <dgm:t>
        <a:bodyPr/>
        <a:lstStyle/>
        <a:p>
          <a:r>
            <a:rPr lang="en-US" dirty="0"/>
            <a:t>Inclusive Learner</a:t>
          </a:r>
        </a:p>
      </dgm:t>
    </dgm:pt>
    <dgm:pt modelId="{A36A282F-6D58-C34E-9B3E-D944DFD4BAA3}" type="parTrans" cxnId="{69AD04AE-4964-2A40-A730-D2F06936E1C8}">
      <dgm:prSet/>
      <dgm:spPr/>
      <dgm:t>
        <a:bodyPr/>
        <a:lstStyle/>
        <a:p>
          <a:endParaRPr lang="en-US"/>
        </a:p>
      </dgm:t>
    </dgm:pt>
    <dgm:pt modelId="{F7BA970E-97A9-6A48-9311-0BC5D0BC9F04}" type="sibTrans" cxnId="{69AD04AE-4964-2A40-A730-D2F06936E1C8}">
      <dgm:prSet/>
      <dgm:spPr/>
      <dgm:t>
        <a:bodyPr/>
        <a:lstStyle/>
        <a:p>
          <a:endParaRPr lang="en-US"/>
        </a:p>
      </dgm:t>
    </dgm:pt>
    <dgm:pt modelId="{1FCDE749-E7B2-D04E-A7F1-3207367D457E}">
      <dgm:prSet phldrT="[Text]"/>
      <dgm:spPr/>
      <dgm:t>
        <a:bodyPr/>
        <a:lstStyle/>
        <a:p>
          <a:r>
            <a:rPr lang="en-US" dirty="0"/>
            <a:t>Creative and Innovative Thinker</a:t>
          </a:r>
        </a:p>
      </dgm:t>
    </dgm:pt>
    <dgm:pt modelId="{88184DA4-D882-B54D-9C6E-64D86F86E28B}" type="parTrans" cxnId="{A96A4B18-DA0A-7B47-8E51-3C8BE64303B6}">
      <dgm:prSet/>
      <dgm:spPr/>
      <dgm:t>
        <a:bodyPr/>
        <a:lstStyle/>
        <a:p>
          <a:endParaRPr lang="en-US"/>
        </a:p>
      </dgm:t>
    </dgm:pt>
    <dgm:pt modelId="{1CCA45DF-BFF5-9D44-A426-8A0F8B506938}" type="sibTrans" cxnId="{A96A4B18-DA0A-7B47-8E51-3C8BE64303B6}">
      <dgm:prSet/>
      <dgm:spPr/>
      <dgm:t>
        <a:bodyPr/>
        <a:lstStyle/>
        <a:p>
          <a:endParaRPr lang="en-US"/>
        </a:p>
      </dgm:t>
    </dgm:pt>
    <dgm:pt modelId="{01E7D20B-078F-944A-978F-4ABC14E4034A}">
      <dgm:prSet phldrT="[Text]"/>
      <dgm:spPr/>
      <dgm:t>
        <a:bodyPr/>
        <a:lstStyle/>
        <a:p>
          <a:r>
            <a:rPr lang="en-US" dirty="0"/>
            <a:t>Critical Thinker</a:t>
          </a:r>
        </a:p>
      </dgm:t>
    </dgm:pt>
    <dgm:pt modelId="{DB02DF72-3B57-2F44-8E49-005AB68CE703}" type="parTrans" cxnId="{76228476-889E-6B47-A83C-0568718B2662}">
      <dgm:prSet/>
      <dgm:spPr/>
      <dgm:t>
        <a:bodyPr/>
        <a:lstStyle/>
        <a:p>
          <a:endParaRPr lang="en-US"/>
        </a:p>
      </dgm:t>
    </dgm:pt>
    <dgm:pt modelId="{B779B819-8C8B-0646-A8DE-0674EDF3B801}" type="sibTrans" cxnId="{76228476-889E-6B47-A83C-0568718B2662}">
      <dgm:prSet/>
      <dgm:spPr/>
      <dgm:t>
        <a:bodyPr/>
        <a:lstStyle/>
        <a:p>
          <a:endParaRPr lang="en-US"/>
        </a:p>
      </dgm:t>
    </dgm:pt>
    <dgm:pt modelId="{3F8F85C0-F450-9A41-A4E5-931530DE1F01}">
      <dgm:prSet phldrT="[Text]"/>
      <dgm:spPr/>
      <dgm:t>
        <a:bodyPr/>
        <a:lstStyle/>
        <a:p>
          <a:r>
            <a:rPr lang="en-US" dirty="0"/>
            <a:t>Effective Communicator</a:t>
          </a:r>
        </a:p>
      </dgm:t>
    </dgm:pt>
    <dgm:pt modelId="{E77D2D57-7D58-F543-9A6D-AA7084F34A33}" type="parTrans" cxnId="{7E63D880-01A6-FB4B-B8D4-1BA10D2E5F90}">
      <dgm:prSet/>
      <dgm:spPr/>
      <dgm:t>
        <a:bodyPr/>
        <a:lstStyle/>
        <a:p>
          <a:endParaRPr lang="en-US"/>
        </a:p>
      </dgm:t>
    </dgm:pt>
    <dgm:pt modelId="{D742C5EA-85B3-284D-ABF8-B4ADCBE04A4C}" type="sibTrans" cxnId="{7E63D880-01A6-FB4B-B8D4-1BA10D2E5F90}">
      <dgm:prSet/>
      <dgm:spPr/>
      <dgm:t>
        <a:bodyPr/>
        <a:lstStyle/>
        <a:p>
          <a:endParaRPr lang="en-US"/>
        </a:p>
      </dgm:t>
    </dgm:pt>
    <dgm:pt modelId="{FC76F8F9-93CE-3742-831B-88B1FA483295}">
      <dgm:prSet/>
      <dgm:spPr/>
      <dgm:t>
        <a:bodyPr/>
        <a:lstStyle/>
        <a:p>
          <a:r>
            <a:rPr lang="en-US" dirty="0"/>
            <a:t>Collaborator</a:t>
          </a:r>
        </a:p>
      </dgm:t>
    </dgm:pt>
    <dgm:pt modelId="{1B4C98B4-A8E8-0D47-843D-5759E32D253E}" type="parTrans" cxnId="{89C9E57F-2D54-3845-A571-AED85BD83736}">
      <dgm:prSet/>
      <dgm:spPr/>
    </dgm:pt>
    <dgm:pt modelId="{79305DD7-6B2A-5243-A99C-DB6AF41E7AE5}" type="sibTrans" cxnId="{89C9E57F-2D54-3845-A571-AED85BD83736}">
      <dgm:prSet/>
      <dgm:spPr/>
      <dgm:t>
        <a:bodyPr/>
        <a:lstStyle/>
        <a:p>
          <a:endParaRPr lang="en-US"/>
        </a:p>
      </dgm:t>
    </dgm:pt>
    <dgm:pt modelId="{EC78F18E-C018-4448-A327-D19AC0F2868D}">
      <dgm:prSet/>
      <dgm:spPr/>
      <dgm:t>
        <a:bodyPr/>
        <a:lstStyle/>
        <a:p>
          <a:r>
            <a:rPr lang="en-US" dirty="0"/>
            <a:t>Social-Emotional Well Being</a:t>
          </a:r>
        </a:p>
      </dgm:t>
    </dgm:pt>
    <dgm:pt modelId="{F8BFCCAB-17D5-6E4E-9E7F-DBDD510D2136}" type="parTrans" cxnId="{6B096FA3-0CF1-944A-B824-39D6917438E6}">
      <dgm:prSet/>
      <dgm:spPr/>
    </dgm:pt>
    <dgm:pt modelId="{C59C1AB4-4258-104D-AC0D-091028DF04B0}" type="sibTrans" cxnId="{6B096FA3-0CF1-944A-B824-39D6917438E6}">
      <dgm:prSet/>
      <dgm:spPr/>
      <dgm:t>
        <a:bodyPr/>
        <a:lstStyle/>
        <a:p>
          <a:endParaRPr lang="en-US"/>
        </a:p>
      </dgm:t>
    </dgm:pt>
    <dgm:pt modelId="{B323874D-3899-8246-B77D-3FBB60C64275}" type="pres">
      <dgm:prSet presAssocID="{7EECF5F6-16F3-434B-8FA1-6249153F8A05}" presName="linear" presStyleCnt="0">
        <dgm:presLayoutVars>
          <dgm:animLvl val="lvl"/>
          <dgm:resizeHandles val="exact"/>
        </dgm:presLayoutVars>
      </dgm:prSet>
      <dgm:spPr/>
    </dgm:pt>
    <dgm:pt modelId="{B1D7E72A-FCD0-E241-B026-89E40E29CCE8}" type="pres">
      <dgm:prSet presAssocID="{207C3B42-E5D5-E44D-95FF-AA6D1EE95DD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E34D62-C4CE-174D-9A9B-6B9A4839E72F}" type="pres">
      <dgm:prSet presAssocID="{835DC6B1-F11D-6C47-9E3B-5B97FE20609D}" presName="spacer" presStyleCnt="0"/>
      <dgm:spPr/>
    </dgm:pt>
    <dgm:pt modelId="{0181D917-450F-A843-B57E-03FA04F65111}" type="pres">
      <dgm:prSet presAssocID="{84896383-8D3A-0B42-B666-53B21EBA593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C463D37-0F36-C442-B9F9-48A76C5002EF}" type="pres">
      <dgm:prSet presAssocID="{F7BA970E-97A9-6A48-9311-0BC5D0BC9F04}" presName="spacer" presStyleCnt="0"/>
      <dgm:spPr/>
    </dgm:pt>
    <dgm:pt modelId="{CECE9C7D-C978-444D-A0AD-858E84A3815F}" type="pres">
      <dgm:prSet presAssocID="{1FCDE749-E7B2-D04E-A7F1-3207367D457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B522379-3418-DA4C-8673-8B621DBA6CD9}" type="pres">
      <dgm:prSet presAssocID="{1CCA45DF-BFF5-9D44-A426-8A0F8B506938}" presName="spacer" presStyleCnt="0"/>
      <dgm:spPr/>
    </dgm:pt>
    <dgm:pt modelId="{B94EB250-0C88-3A4D-A9A4-553A3402F5B4}" type="pres">
      <dgm:prSet presAssocID="{01E7D20B-078F-944A-978F-4ABC14E4034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C9C3561-46E5-1440-A97A-04799953674D}" type="pres">
      <dgm:prSet presAssocID="{B779B819-8C8B-0646-A8DE-0674EDF3B801}" presName="spacer" presStyleCnt="0"/>
      <dgm:spPr/>
    </dgm:pt>
    <dgm:pt modelId="{4BEC62D7-BFA9-0B43-824A-C794824FFC79}" type="pres">
      <dgm:prSet presAssocID="{3F8F85C0-F450-9A41-A4E5-931530DE1F0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4EE2842-2BE5-0A4C-B24A-D1D4E423077F}" type="pres">
      <dgm:prSet presAssocID="{D742C5EA-85B3-284D-ABF8-B4ADCBE04A4C}" presName="spacer" presStyleCnt="0"/>
      <dgm:spPr/>
    </dgm:pt>
    <dgm:pt modelId="{DB013360-C4F1-0549-A873-3B13591E648B}" type="pres">
      <dgm:prSet presAssocID="{FC76F8F9-93CE-3742-831B-88B1FA48329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409116F-F229-A34B-B709-3B8E2D1A4AC0}" type="pres">
      <dgm:prSet presAssocID="{79305DD7-6B2A-5243-A99C-DB6AF41E7AE5}" presName="spacer" presStyleCnt="0"/>
      <dgm:spPr/>
    </dgm:pt>
    <dgm:pt modelId="{63E3C8FC-956F-F440-93B6-211319009D35}" type="pres">
      <dgm:prSet presAssocID="{EC78F18E-C018-4448-A327-D19AC0F2868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87CEF01-F01E-C74F-A8D5-7590A64D7C8C}" type="presOf" srcId="{EC78F18E-C018-4448-A327-D19AC0F2868D}" destId="{63E3C8FC-956F-F440-93B6-211319009D35}" srcOrd="0" destOrd="0" presId="urn:microsoft.com/office/officeart/2005/8/layout/vList2"/>
    <dgm:cxn modelId="{A96A4B18-DA0A-7B47-8E51-3C8BE64303B6}" srcId="{7EECF5F6-16F3-434B-8FA1-6249153F8A05}" destId="{1FCDE749-E7B2-D04E-A7F1-3207367D457E}" srcOrd="2" destOrd="0" parTransId="{88184DA4-D882-B54D-9C6E-64D86F86E28B}" sibTransId="{1CCA45DF-BFF5-9D44-A426-8A0F8B506938}"/>
    <dgm:cxn modelId="{BA7C0073-CFB9-0C4A-825C-529B6A0BDCBE}" type="presOf" srcId="{207C3B42-E5D5-E44D-95FF-AA6D1EE95DDD}" destId="{B1D7E72A-FCD0-E241-B026-89E40E29CCE8}" srcOrd="0" destOrd="0" presId="urn:microsoft.com/office/officeart/2005/8/layout/vList2"/>
    <dgm:cxn modelId="{F97D1D75-089E-2F45-A49E-996BCFE9A4AA}" type="presOf" srcId="{3F8F85C0-F450-9A41-A4E5-931530DE1F01}" destId="{4BEC62D7-BFA9-0B43-824A-C794824FFC79}" srcOrd="0" destOrd="0" presId="urn:microsoft.com/office/officeart/2005/8/layout/vList2"/>
    <dgm:cxn modelId="{76228476-889E-6B47-A83C-0568718B2662}" srcId="{7EECF5F6-16F3-434B-8FA1-6249153F8A05}" destId="{01E7D20B-078F-944A-978F-4ABC14E4034A}" srcOrd="3" destOrd="0" parTransId="{DB02DF72-3B57-2F44-8E49-005AB68CE703}" sibTransId="{B779B819-8C8B-0646-A8DE-0674EDF3B801}"/>
    <dgm:cxn modelId="{2BBB7579-721C-3448-9836-4E42FBE788B5}" type="presOf" srcId="{01E7D20B-078F-944A-978F-4ABC14E4034A}" destId="{B94EB250-0C88-3A4D-A9A4-553A3402F5B4}" srcOrd="0" destOrd="0" presId="urn:microsoft.com/office/officeart/2005/8/layout/vList2"/>
    <dgm:cxn modelId="{89C9E57F-2D54-3845-A571-AED85BD83736}" srcId="{7EECF5F6-16F3-434B-8FA1-6249153F8A05}" destId="{FC76F8F9-93CE-3742-831B-88B1FA483295}" srcOrd="5" destOrd="0" parTransId="{1B4C98B4-A8E8-0D47-843D-5759E32D253E}" sibTransId="{79305DD7-6B2A-5243-A99C-DB6AF41E7AE5}"/>
    <dgm:cxn modelId="{7E63D880-01A6-FB4B-B8D4-1BA10D2E5F90}" srcId="{7EECF5F6-16F3-434B-8FA1-6249153F8A05}" destId="{3F8F85C0-F450-9A41-A4E5-931530DE1F01}" srcOrd="4" destOrd="0" parTransId="{E77D2D57-7D58-F543-9A6D-AA7084F34A33}" sibTransId="{D742C5EA-85B3-284D-ABF8-B4ADCBE04A4C}"/>
    <dgm:cxn modelId="{6B096FA3-0CF1-944A-B824-39D6917438E6}" srcId="{7EECF5F6-16F3-434B-8FA1-6249153F8A05}" destId="{EC78F18E-C018-4448-A327-D19AC0F2868D}" srcOrd="6" destOrd="0" parTransId="{F8BFCCAB-17D5-6E4E-9E7F-DBDD510D2136}" sibTransId="{C59C1AB4-4258-104D-AC0D-091028DF04B0}"/>
    <dgm:cxn modelId="{B40AD6A4-AFA1-3D4A-B199-C1C0F4CF8D52}" type="presOf" srcId="{1FCDE749-E7B2-D04E-A7F1-3207367D457E}" destId="{CECE9C7D-C978-444D-A0AD-858E84A3815F}" srcOrd="0" destOrd="0" presId="urn:microsoft.com/office/officeart/2005/8/layout/vList2"/>
    <dgm:cxn modelId="{69AD04AE-4964-2A40-A730-D2F06936E1C8}" srcId="{7EECF5F6-16F3-434B-8FA1-6249153F8A05}" destId="{84896383-8D3A-0B42-B666-53B21EBA593A}" srcOrd="1" destOrd="0" parTransId="{A36A282F-6D58-C34E-9B3E-D944DFD4BAA3}" sibTransId="{F7BA970E-97A9-6A48-9311-0BC5D0BC9F04}"/>
    <dgm:cxn modelId="{453C2BBA-8E38-684D-9CE4-2C2374D7B5FF}" srcId="{7EECF5F6-16F3-434B-8FA1-6249153F8A05}" destId="{207C3B42-E5D5-E44D-95FF-AA6D1EE95DDD}" srcOrd="0" destOrd="0" parTransId="{79471946-D082-8E45-8BE0-DBCB6C771582}" sibTransId="{835DC6B1-F11D-6C47-9E3B-5B97FE20609D}"/>
    <dgm:cxn modelId="{BC21E1CA-7953-D74F-BBBC-02C01D53222B}" type="presOf" srcId="{FC76F8F9-93CE-3742-831B-88B1FA483295}" destId="{DB013360-C4F1-0549-A873-3B13591E648B}" srcOrd="0" destOrd="0" presId="urn:microsoft.com/office/officeart/2005/8/layout/vList2"/>
    <dgm:cxn modelId="{782712D7-AEF9-2E41-A374-B84A5AD0EB0B}" type="presOf" srcId="{7EECF5F6-16F3-434B-8FA1-6249153F8A05}" destId="{B323874D-3899-8246-B77D-3FBB60C64275}" srcOrd="0" destOrd="0" presId="urn:microsoft.com/office/officeart/2005/8/layout/vList2"/>
    <dgm:cxn modelId="{72A14FD7-AD16-3941-9B79-C6AFC9D3041A}" type="presOf" srcId="{84896383-8D3A-0B42-B666-53B21EBA593A}" destId="{0181D917-450F-A843-B57E-03FA04F65111}" srcOrd="0" destOrd="0" presId="urn:microsoft.com/office/officeart/2005/8/layout/vList2"/>
    <dgm:cxn modelId="{73BF0D70-B852-3E4F-8932-FDD2B9B61D9A}" type="presParOf" srcId="{B323874D-3899-8246-B77D-3FBB60C64275}" destId="{B1D7E72A-FCD0-E241-B026-89E40E29CCE8}" srcOrd="0" destOrd="0" presId="urn:microsoft.com/office/officeart/2005/8/layout/vList2"/>
    <dgm:cxn modelId="{178FD1D6-AB2A-FE46-8D6C-AB12B92C2B25}" type="presParOf" srcId="{B323874D-3899-8246-B77D-3FBB60C64275}" destId="{86E34D62-C4CE-174D-9A9B-6B9A4839E72F}" srcOrd="1" destOrd="0" presId="urn:microsoft.com/office/officeart/2005/8/layout/vList2"/>
    <dgm:cxn modelId="{F01453A7-8769-5A42-B561-B64138B35DA1}" type="presParOf" srcId="{B323874D-3899-8246-B77D-3FBB60C64275}" destId="{0181D917-450F-A843-B57E-03FA04F65111}" srcOrd="2" destOrd="0" presId="urn:microsoft.com/office/officeart/2005/8/layout/vList2"/>
    <dgm:cxn modelId="{79A0BAA8-F989-B24F-91A3-0A16BF338A05}" type="presParOf" srcId="{B323874D-3899-8246-B77D-3FBB60C64275}" destId="{5C463D37-0F36-C442-B9F9-48A76C5002EF}" srcOrd="3" destOrd="0" presId="urn:microsoft.com/office/officeart/2005/8/layout/vList2"/>
    <dgm:cxn modelId="{45A0D4B1-CAAC-EE4C-9DCB-ED8BE768DBD1}" type="presParOf" srcId="{B323874D-3899-8246-B77D-3FBB60C64275}" destId="{CECE9C7D-C978-444D-A0AD-858E84A3815F}" srcOrd="4" destOrd="0" presId="urn:microsoft.com/office/officeart/2005/8/layout/vList2"/>
    <dgm:cxn modelId="{AC09F8A9-3500-6D42-BD62-948621E5DE6E}" type="presParOf" srcId="{B323874D-3899-8246-B77D-3FBB60C64275}" destId="{CB522379-3418-DA4C-8673-8B621DBA6CD9}" srcOrd="5" destOrd="0" presId="urn:microsoft.com/office/officeart/2005/8/layout/vList2"/>
    <dgm:cxn modelId="{48BDAF7A-282A-004A-B578-A0555851B9F5}" type="presParOf" srcId="{B323874D-3899-8246-B77D-3FBB60C64275}" destId="{B94EB250-0C88-3A4D-A9A4-553A3402F5B4}" srcOrd="6" destOrd="0" presId="urn:microsoft.com/office/officeart/2005/8/layout/vList2"/>
    <dgm:cxn modelId="{E34F33F5-4088-9145-BADA-A03EFB5C6D79}" type="presParOf" srcId="{B323874D-3899-8246-B77D-3FBB60C64275}" destId="{8C9C3561-46E5-1440-A97A-04799953674D}" srcOrd="7" destOrd="0" presId="urn:microsoft.com/office/officeart/2005/8/layout/vList2"/>
    <dgm:cxn modelId="{89503716-37B5-1C47-8C61-3B7485646674}" type="presParOf" srcId="{B323874D-3899-8246-B77D-3FBB60C64275}" destId="{4BEC62D7-BFA9-0B43-824A-C794824FFC79}" srcOrd="8" destOrd="0" presId="urn:microsoft.com/office/officeart/2005/8/layout/vList2"/>
    <dgm:cxn modelId="{4D9F0503-9B1F-9D4B-AC06-E5EA130E01D2}" type="presParOf" srcId="{B323874D-3899-8246-B77D-3FBB60C64275}" destId="{34EE2842-2BE5-0A4C-B24A-D1D4E423077F}" srcOrd="9" destOrd="0" presId="urn:microsoft.com/office/officeart/2005/8/layout/vList2"/>
    <dgm:cxn modelId="{4DC55EF5-8D10-874C-B068-2BA2027ACE9A}" type="presParOf" srcId="{B323874D-3899-8246-B77D-3FBB60C64275}" destId="{DB013360-C4F1-0549-A873-3B13591E648B}" srcOrd="10" destOrd="0" presId="urn:microsoft.com/office/officeart/2005/8/layout/vList2"/>
    <dgm:cxn modelId="{48632A3F-607E-1E47-A2F8-CEC03D62FB24}" type="presParOf" srcId="{B323874D-3899-8246-B77D-3FBB60C64275}" destId="{9409116F-F229-A34B-B709-3B8E2D1A4AC0}" srcOrd="11" destOrd="0" presId="urn:microsoft.com/office/officeart/2005/8/layout/vList2"/>
    <dgm:cxn modelId="{9F5C91FD-4C21-0045-98FF-6E68672CFA15}" type="presParOf" srcId="{B323874D-3899-8246-B77D-3FBB60C64275}" destId="{63E3C8FC-956F-F440-93B6-211319009D3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86154-337C-854C-8CC6-FBB3C04C62BC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93B800-64EA-2D44-A522-F01649D45164}">
      <dgm:prSet phldrT="[Text]"/>
      <dgm:spPr/>
      <dgm:t>
        <a:bodyPr/>
        <a:lstStyle/>
        <a:p>
          <a:r>
            <a:rPr lang="en-US" dirty="0"/>
            <a:t>Parents</a:t>
          </a:r>
        </a:p>
      </dgm:t>
    </dgm:pt>
    <dgm:pt modelId="{E55048A0-4A2C-F44D-950F-8CC3E728FC1D}" type="parTrans" cxnId="{0428DD41-2474-3349-ABB0-F0C28261DB5B}">
      <dgm:prSet/>
      <dgm:spPr/>
      <dgm:t>
        <a:bodyPr/>
        <a:lstStyle/>
        <a:p>
          <a:endParaRPr lang="en-US"/>
        </a:p>
      </dgm:t>
    </dgm:pt>
    <dgm:pt modelId="{5217A185-53E8-8C44-AAA5-A67B7452D2B4}" type="sibTrans" cxnId="{0428DD41-2474-3349-ABB0-F0C28261DB5B}">
      <dgm:prSet/>
      <dgm:spPr/>
      <dgm:t>
        <a:bodyPr/>
        <a:lstStyle/>
        <a:p>
          <a:endParaRPr lang="en-US"/>
        </a:p>
      </dgm:t>
    </dgm:pt>
    <dgm:pt modelId="{4D761B18-593A-7E4D-B5DB-369700FA4820}">
      <dgm:prSet phldrT="[Text]"/>
      <dgm:spPr/>
      <dgm:t>
        <a:bodyPr/>
        <a:lstStyle/>
        <a:p>
          <a:r>
            <a:rPr lang="en-US" dirty="0"/>
            <a:t>School Board</a:t>
          </a:r>
        </a:p>
      </dgm:t>
    </dgm:pt>
    <dgm:pt modelId="{0938249F-3829-8A49-A69D-30860C14574B}" type="parTrans" cxnId="{C7509577-9499-134B-B75A-230F1F8FFF93}">
      <dgm:prSet/>
      <dgm:spPr/>
      <dgm:t>
        <a:bodyPr/>
        <a:lstStyle/>
        <a:p>
          <a:endParaRPr lang="en-US"/>
        </a:p>
      </dgm:t>
    </dgm:pt>
    <dgm:pt modelId="{63641D92-785B-D542-A7CD-466F9BF2391C}" type="sibTrans" cxnId="{C7509577-9499-134B-B75A-230F1F8FFF93}">
      <dgm:prSet/>
      <dgm:spPr/>
      <dgm:t>
        <a:bodyPr/>
        <a:lstStyle/>
        <a:p>
          <a:endParaRPr lang="en-US"/>
        </a:p>
      </dgm:t>
    </dgm:pt>
    <dgm:pt modelId="{35D4869B-395F-3A42-AE8F-3EF898565C16}">
      <dgm:prSet phldrT="[Text]"/>
      <dgm:spPr/>
      <dgm:t>
        <a:bodyPr/>
        <a:lstStyle/>
        <a:p>
          <a:r>
            <a:rPr lang="en-US" dirty="0"/>
            <a:t>PTO Members</a:t>
          </a:r>
        </a:p>
      </dgm:t>
    </dgm:pt>
    <dgm:pt modelId="{4CE36F2D-F48D-E546-90D4-F8A6F1366654}" type="parTrans" cxnId="{63F38A02-C575-A147-B9D4-41D110F3C541}">
      <dgm:prSet/>
      <dgm:spPr/>
      <dgm:t>
        <a:bodyPr/>
        <a:lstStyle/>
        <a:p>
          <a:endParaRPr lang="en-US"/>
        </a:p>
      </dgm:t>
    </dgm:pt>
    <dgm:pt modelId="{2C75B3A7-F0AC-2745-AFF2-3C23D5CE908F}" type="sibTrans" cxnId="{63F38A02-C575-A147-B9D4-41D110F3C541}">
      <dgm:prSet/>
      <dgm:spPr/>
      <dgm:t>
        <a:bodyPr/>
        <a:lstStyle/>
        <a:p>
          <a:endParaRPr lang="en-US"/>
        </a:p>
      </dgm:t>
    </dgm:pt>
    <dgm:pt modelId="{724AFC29-6888-EB41-8ABE-F992165F1B66}">
      <dgm:prSet phldrT="[Text]"/>
      <dgm:spPr/>
      <dgm:t>
        <a:bodyPr/>
        <a:lstStyle/>
        <a:p>
          <a:r>
            <a:rPr lang="en-US" dirty="0"/>
            <a:t>Faculty/Staff</a:t>
          </a:r>
        </a:p>
      </dgm:t>
    </dgm:pt>
    <dgm:pt modelId="{CF85FBB9-2A77-1340-9333-EC465849F016}" type="parTrans" cxnId="{F1F6BCB5-1143-FF4E-9836-AC0B8CA65D14}">
      <dgm:prSet/>
      <dgm:spPr/>
      <dgm:t>
        <a:bodyPr/>
        <a:lstStyle/>
        <a:p>
          <a:endParaRPr lang="en-US"/>
        </a:p>
      </dgm:t>
    </dgm:pt>
    <dgm:pt modelId="{7E390F6C-3668-124E-B6FE-19F6CE0D7612}" type="sibTrans" cxnId="{F1F6BCB5-1143-FF4E-9836-AC0B8CA65D14}">
      <dgm:prSet/>
      <dgm:spPr/>
      <dgm:t>
        <a:bodyPr/>
        <a:lstStyle/>
        <a:p>
          <a:endParaRPr lang="en-US"/>
        </a:p>
      </dgm:t>
    </dgm:pt>
    <dgm:pt modelId="{AED20B85-DC38-5D45-A047-EE387486A150}">
      <dgm:prSet phldrT="[Text]"/>
      <dgm:spPr/>
      <dgm:t>
        <a:bodyPr/>
        <a:lstStyle/>
        <a:p>
          <a:r>
            <a:rPr lang="en-US" dirty="0"/>
            <a:t>Church Staff</a:t>
          </a:r>
        </a:p>
      </dgm:t>
    </dgm:pt>
    <dgm:pt modelId="{FA81ACE9-6846-1541-BFDA-1F28D34D86F4}" type="parTrans" cxnId="{5581CA08-DA5B-7A43-8FF3-725BEE574BC9}">
      <dgm:prSet/>
      <dgm:spPr/>
      <dgm:t>
        <a:bodyPr/>
        <a:lstStyle/>
        <a:p>
          <a:endParaRPr lang="en-US"/>
        </a:p>
      </dgm:t>
    </dgm:pt>
    <dgm:pt modelId="{1749C5DE-8B0A-4245-81F2-F439DF657343}" type="sibTrans" cxnId="{5581CA08-DA5B-7A43-8FF3-725BEE574BC9}">
      <dgm:prSet/>
      <dgm:spPr/>
      <dgm:t>
        <a:bodyPr/>
        <a:lstStyle/>
        <a:p>
          <a:endParaRPr lang="en-US"/>
        </a:p>
      </dgm:t>
    </dgm:pt>
    <dgm:pt modelId="{F203EC5E-4C61-B64A-B82D-572278114894}">
      <dgm:prSet/>
      <dgm:spPr/>
      <dgm:t>
        <a:bodyPr/>
        <a:lstStyle/>
        <a:p>
          <a:r>
            <a:rPr lang="en-US" dirty="0"/>
            <a:t>Random Sampling</a:t>
          </a:r>
        </a:p>
      </dgm:t>
    </dgm:pt>
    <dgm:pt modelId="{99951400-8B17-6040-A733-FA57D579AC9F}" type="parTrans" cxnId="{B254D54B-8FD3-BE40-93BF-E6C9C880F8AC}">
      <dgm:prSet/>
      <dgm:spPr/>
    </dgm:pt>
    <dgm:pt modelId="{E60A7095-2087-7347-BFEF-D01C152B4500}" type="sibTrans" cxnId="{B254D54B-8FD3-BE40-93BF-E6C9C880F8AC}">
      <dgm:prSet/>
      <dgm:spPr/>
    </dgm:pt>
    <dgm:pt modelId="{1F75AD29-7234-1F45-8298-73F3A10C480C}" type="pres">
      <dgm:prSet presAssocID="{2DF86154-337C-854C-8CC6-FBB3C04C62BC}" presName="diagram" presStyleCnt="0">
        <dgm:presLayoutVars>
          <dgm:dir/>
          <dgm:resizeHandles val="exact"/>
        </dgm:presLayoutVars>
      </dgm:prSet>
      <dgm:spPr/>
    </dgm:pt>
    <dgm:pt modelId="{4473CEE8-719C-9C45-A189-2E15ACD2D777}" type="pres">
      <dgm:prSet presAssocID="{D693B800-64EA-2D44-A522-F01649D45164}" presName="node" presStyleLbl="node1" presStyleIdx="0" presStyleCnt="5">
        <dgm:presLayoutVars>
          <dgm:bulletEnabled val="1"/>
        </dgm:presLayoutVars>
      </dgm:prSet>
      <dgm:spPr/>
    </dgm:pt>
    <dgm:pt modelId="{7707425B-E65F-454C-82E1-18D0F884AD2B}" type="pres">
      <dgm:prSet presAssocID="{5217A185-53E8-8C44-AAA5-A67B7452D2B4}" presName="sibTrans" presStyleCnt="0"/>
      <dgm:spPr/>
    </dgm:pt>
    <dgm:pt modelId="{702421DD-F7E4-5249-82BF-811C2C74F7EA}" type="pres">
      <dgm:prSet presAssocID="{4D761B18-593A-7E4D-B5DB-369700FA4820}" presName="node" presStyleLbl="node1" presStyleIdx="1" presStyleCnt="5">
        <dgm:presLayoutVars>
          <dgm:bulletEnabled val="1"/>
        </dgm:presLayoutVars>
      </dgm:prSet>
      <dgm:spPr/>
    </dgm:pt>
    <dgm:pt modelId="{4EE7F487-7323-534C-8EC7-E9ECFF21AF6F}" type="pres">
      <dgm:prSet presAssocID="{63641D92-785B-D542-A7CD-466F9BF2391C}" presName="sibTrans" presStyleCnt="0"/>
      <dgm:spPr/>
    </dgm:pt>
    <dgm:pt modelId="{C5C23A76-394E-6D49-BC37-86FCB553BE54}" type="pres">
      <dgm:prSet presAssocID="{35D4869B-395F-3A42-AE8F-3EF898565C16}" presName="node" presStyleLbl="node1" presStyleIdx="2" presStyleCnt="5">
        <dgm:presLayoutVars>
          <dgm:bulletEnabled val="1"/>
        </dgm:presLayoutVars>
      </dgm:prSet>
      <dgm:spPr/>
    </dgm:pt>
    <dgm:pt modelId="{1950D705-C999-9C4A-90AB-DD2A38EF6260}" type="pres">
      <dgm:prSet presAssocID="{2C75B3A7-F0AC-2745-AFF2-3C23D5CE908F}" presName="sibTrans" presStyleCnt="0"/>
      <dgm:spPr/>
    </dgm:pt>
    <dgm:pt modelId="{1A094D25-EBE8-354A-80DA-2E0DAF750EEB}" type="pres">
      <dgm:prSet presAssocID="{724AFC29-6888-EB41-8ABE-F992165F1B66}" presName="node" presStyleLbl="node1" presStyleIdx="3" presStyleCnt="5">
        <dgm:presLayoutVars>
          <dgm:bulletEnabled val="1"/>
        </dgm:presLayoutVars>
      </dgm:prSet>
      <dgm:spPr/>
    </dgm:pt>
    <dgm:pt modelId="{BA98628A-EFCE-C845-B784-3B4C52D826D0}" type="pres">
      <dgm:prSet presAssocID="{7E390F6C-3668-124E-B6FE-19F6CE0D7612}" presName="sibTrans" presStyleCnt="0"/>
      <dgm:spPr/>
    </dgm:pt>
    <dgm:pt modelId="{F8C8BD67-8291-774B-8FDD-F15AC41FEE37}" type="pres">
      <dgm:prSet presAssocID="{AED20B85-DC38-5D45-A047-EE387486A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63F38A02-C575-A147-B9D4-41D110F3C541}" srcId="{2DF86154-337C-854C-8CC6-FBB3C04C62BC}" destId="{35D4869B-395F-3A42-AE8F-3EF898565C16}" srcOrd="2" destOrd="0" parTransId="{4CE36F2D-F48D-E546-90D4-F8A6F1366654}" sibTransId="{2C75B3A7-F0AC-2745-AFF2-3C23D5CE908F}"/>
    <dgm:cxn modelId="{18A2AB06-3B10-0447-88FF-A69DED04E3E3}" type="presOf" srcId="{4D761B18-593A-7E4D-B5DB-369700FA4820}" destId="{702421DD-F7E4-5249-82BF-811C2C74F7EA}" srcOrd="0" destOrd="0" presId="urn:microsoft.com/office/officeart/2005/8/layout/default"/>
    <dgm:cxn modelId="{5581CA08-DA5B-7A43-8FF3-725BEE574BC9}" srcId="{2DF86154-337C-854C-8CC6-FBB3C04C62BC}" destId="{AED20B85-DC38-5D45-A047-EE387486A150}" srcOrd="4" destOrd="0" parTransId="{FA81ACE9-6846-1541-BFDA-1F28D34D86F4}" sibTransId="{1749C5DE-8B0A-4245-81F2-F439DF657343}"/>
    <dgm:cxn modelId="{6BDE3121-E776-8E46-99EB-444ED078398E}" type="presOf" srcId="{F203EC5E-4C61-B64A-B82D-572278114894}" destId="{4473CEE8-719C-9C45-A189-2E15ACD2D777}" srcOrd="0" destOrd="1" presId="urn:microsoft.com/office/officeart/2005/8/layout/default"/>
    <dgm:cxn modelId="{5972402C-1485-EF49-AC24-03A534152A1D}" type="presOf" srcId="{AED20B85-DC38-5D45-A047-EE387486A150}" destId="{F8C8BD67-8291-774B-8FDD-F15AC41FEE37}" srcOrd="0" destOrd="0" presId="urn:microsoft.com/office/officeart/2005/8/layout/default"/>
    <dgm:cxn modelId="{0428DD41-2474-3349-ABB0-F0C28261DB5B}" srcId="{2DF86154-337C-854C-8CC6-FBB3C04C62BC}" destId="{D693B800-64EA-2D44-A522-F01649D45164}" srcOrd="0" destOrd="0" parTransId="{E55048A0-4A2C-F44D-950F-8CC3E728FC1D}" sibTransId="{5217A185-53E8-8C44-AAA5-A67B7452D2B4}"/>
    <dgm:cxn modelId="{B254D54B-8FD3-BE40-93BF-E6C9C880F8AC}" srcId="{D693B800-64EA-2D44-A522-F01649D45164}" destId="{F203EC5E-4C61-B64A-B82D-572278114894}" srcOrd="0" destOrd="0" parTransId="{99951400-8B17-6040-A733-FA57D579AC9F}" sibTransId="{E60A7095-2087-7347-BFEF-D01C152B4500}"/>
    <dgm:cxn modelId="{6026105B-1B65-C14E-A2D3-F4891BF6ECB5}" type="presOf" srcId="{35D4869B-395F-3A42-AE8F-3EF898565C16}" destId="{C5C23A76-394E-6D49-BC37-86FCB553BE54}" srcOrd="0" destOrd="0" presId="urn:microsoft.com/office/officeart/2005/8/layout/default"/>
    <dgm:cxn modelId="{4100BA62-894C-4B49-AA53-A17ADACA0192}" type="presOf" srcId="{D693B800-64EA-2D44-A522-F01649D45164}" destId="{4473CEE8-719C-9C45-A189-2E15ACD2D777}" srcOrd="0" destOrd="0" presId="urn:microsoft.com/office/officeart/2005/8/layout/default"/>
    <dgm:cxn modelId="{C7509577-9499-134B-B75A-230F1F8FFF93}" srcId="{2DF86154-337C-854C-8CC6-FBB3C04C62BC}" destId="{4D761B18-593A-7E4D-B5DB-369700FA4820}" srcOrd="1" destOrd="0" parTransId="{0938249F-3829-8A49-A69D-30860C14574B}" sibTransId="{63641D92-785B-D542-A7CD-466F9BF2391C}"/>
    <dgm:cxn modelId="{812FA47F-6054-A147-9600-093860D5C23A}" type="presOf" srcId="{2DF86154-337C-854C-8CC6-FBB3C04C62BC}" destId="{1F75AD29-7234-1F45-8298-73F3A10C480C}" srcOrd="0" destOrd="0" presId="urn:microsoft.com/office/officeart/2005/8/layout/default"/>
    <dgm:cxn modelId="{E5D1D78B-AA42-7142-A0EF-A6E80EFF68AE}" type="presOf" srcId="{724AFC29-6888-EB41-8ABE-F992165F1B66}" destId="{1A094D25-EBE8-354A-80DA-2E0DAF750EEB}" srcOrd="0" destOrd="0" presId="urn:microsoft.com/office/officeart/2005/8/layout/default"/>
    <dgm:cxn modelId="{F1F6BCB5-1143-FF4E-9836-AC0B8CA65D14}" srcId="{2DF86154-337C-854C-8CC6-FBB3C04C62BC}" destId="{724AFC29-6888-EB41-8ABE-F992165F1B66}" srcOrd="3" destOrd="0" parTransId="{CF85FBB9-2A77-1340-9333-EC465849F016}" sibTransId="{7E390F6C-3668-124E-B6FE-19F6CE0D7612}"/>
    <dgm:cxn modelId="{45F53213-F60F-514D-84EB-97B6776712B1}" type="presParOf" srcId="{1F75AD29-7234-1F45-8298-73F3A10C480C}" destId="{4473CEE8-719C-9C45-A189-2E15ACD2D777}" srcOrd="0" destOrd="0" presId="urn:microsoft.com/office/officeart/2005/8/layout/default"/>
    <dgm:cxn modelId="{231DB285-038F-074D-925A-EED5745B816F}" type="presParOf" srcId="{1F75AD29-7234-1F45-8298-73F3A10C480C}" destId="{7707425B-E65F-454C-82E1-18D0F884AD2B}" srcOrd="1" destOrd="0" presId="urn:microsoft.com/office/officeart/2005/8/layout/default"/>
    <dgm:cxn modelId="{12036FF6-66B2-7947-8ED2-A80788D17967}" type="presParOf" srcId="{1F75AD29-7234-1F45-8298-73F3A10C480C}" destId="{702421DD-F7E4-5249-82BF-811C2C74F7EA}" srcOrd="2" destOrd="0" presId="urn:microsoft.com/office/officeart/2005/8/layout/default"/>
    <dgm:cxn modelId="{446471DC-AFD2-414F-8D0A-C1A3C667BD75}" type="presParOf" srcId="{1F75AD29-7234-1F45-8298-73F3A10C480C}" destId="{4EE7F487-7323-534C-8EC7-E9ECFF21AF6F}" srcOrd="3" destOrd="0" presId="urn:microsoft.com/office/officeart/2005/8/layout/default"/>
    <dgm:cxn modelId="{EEEF3587-D0F2-7F46-983C-1D3EF48AA026}" type="presParOf" srcId="{1F75AD29-7234-1F45-8298-73F3A10C480C}" destId="{C5C23A76-394E-6D49-BC37-86FCB553BE54}" srcOrd="4" destOrd="0" presId="urn:microsoft.com/office/officeart/2005/8/layout/default"/>
    <dgm:cxn modelId="{88220F5B-4898-B442-8EAC-0D3E9CB64A92}" type="presParOf" srcId="{1F75AD29-7234-1F45-8298-73F3A10C480C}" destId="{1950D705-C999-9C4A-90AB-DD2A38EF6260}" srcOrd="5" destOrd="0" presId="urn:microsoft.com/office/officeart/2005/8/layout/default"/>
    <dgm:cxn modelId="{9734432D-0EF8-1745-96BE-20B5A9F113F9}" type="presParOf" srcId="{1F75AD29-7234-1F45-8298-73F3A10C480C}" destId="{1A094D25-EBE8-354A-80DA-2E0DAF750EEB}" srcOrd="6" destOrd="0" presId="urn:microsoft.com/office/officeart/2005/8/layout/default"/>
    <dgm:cxn modelId="{88D0FAC5-CFA7-B543-8F3A-DF4B9BEBF94D}" type="presParOf" srcId="{1F75AD29-7234-1F45-8298-73F3A10C480C}" destId="{BA98628A-EFCE-C845-B784-3B4C52D826D0}" srcOrd="7" destOrd="0" presId="urn:microsoft.com/office/officeart/2005/8/layout/default"/>
    <dgm:cxn modelId="{DD08BC2A-64BC-CA47-B9DA-58506B1853E1}" type="presParOf" srcId="{1F75AD29-7234-1F45-8298-73F3A10C480C}" destId="{F8C8BD67-8291-774B-8FDD-F15AC41FEE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2EE70-932D-E944-9141-A997605A468F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27E2F-5FFF-7744-BCCE-215FFBA0796F}">
      <dgm:prSet phldrT="[Text]"/>
      <dgm:spPr/>
      <dgm:t>
        <a:bodyPr/>
        <a:lstStyle/>
        <a:p>
          <a:r>
            <a:rPr lang="en-US" dirty="0"/>
            <a:t>Strengths</a:t>
          </a:r>
        </a:p>
      </dgm:t>
    </dgm:pt>
    <dgm:pt modelId="{9FFE58EC-ACE0-254B-9A8A-B5E495EC1DC7}" type="parTrans" cxnId="{41B925CE-F755-E845-8458-0AA4332711AB}">
      <dgm:prSet/>
      <dgm:spPr/>
      <dgm:t>
        <a:bodyPr/>
        <a:lstStyle/>
        <a:p>
          <a:endParaRPr lang="en-US"/>
        </a:p>
      </dgm:t>
    </dgm:pt>
    <dgm:pt modelId="{E193F2D8-DDCA-D64D-87B4-4A71A7711506}" type="sibTrans" cxnId="{41B925CE-F755-E845-8458-0AA4332711AB}">
      <dgm:prSet/>
      <dgm:spPr/>
      <dgm:t>
        <a:bodyPr/>
        <a:lstStyle/>
        <a:p>
          <a:endParaRPr lang="en-US"/>
        </a:p>
      </dgm:t>
    </dgm:pt>
    <dgm:pt modelId="{9612D40C-0754-8C41-A279-CDA7428B0BF4}">
      <dgm:prSet phldrT="[Text]"/>
      <dgm:spPr/>
      <dgm:t>
        <a:bodyPr/>
        <a:lstStyle/>
        <a:p>
          <a:r>
            <a:rPr lang="en-US" dirty="0"/>
            <a:t>Sense of Community</a:t>
          </a:r>
        </a:p>
      </dgm:t>
    </dgm:pt>
    <dgm:pt modelId="{CAEA3954-1545-CA4C-9B52-1A815AF16E98}" type="parTrans" cxnId="{4187EA96-C288-B64E-8A77-206C17587960}">
      <dgm:prSet/>
      <dgm:spPr/>
      <dgm:t>
        <a:bodyPr/>
        <a:lstStyle/>
        <a:p>
          <a:endParaRPr lang="en-US"/>
        </a:p>
      </dgm:t>
    </dgm:pt>
    <dgm:pt modelId="{2D3943B3-4207-F141-9EBD-868A45FD9CEC}" type="sibTrans" cxnId="{4187EA96-C288-B64E-8A77-206C17587960}">
      <dgm:prSet/>
      <dgm:spPr/>
      <dgm:t>
        <a:bodyPr/>
        <a:lstStyle/>
        <a:p>
          <a:endParaRPr lang="en-US"/>
        </a:p>
      </dgm:t>
    </dgm:pt>
    <dgm:pt modelId="{EB94D7B9-08B3-2A43-9596-ACACABDD9B76}">
      <dgm:prSet phldrT="[Text]"/>
      <dgm:spPr/>
      <dgm:t>
        <a:bodyPr/>
        <a:lstStyle/>
        <a:p>
          <a:r>
            <a:rPr lang="en-US" dirty="0"/>
            <a:t>Parent Involvement</a:t>
          </a:r>
        </a:p>
      </dgm:t>
    </dgm:pt>
    <dgm:pt modelId="{0B23F598-47FE-DE4F-B5D0-E6FC99910D83}" type="parTrans" cxnId="{3C3E9F62-9AA4-9D45-A2BE-B23F8239D8AD}">
      <dgm:prSet/>
      <dgm:spPr/>
      <dgm:t>
        <a:bodyPr/>
        <a:lstStyle/>
        <a:p>
          <a:endParaRPr lang="en-US"/>
        </a:p>
      </dgm:t>
    </dgm:pt>
    <dgm:pt modelId="{167E6074-C60C-4F42-85A0-6A19DE91DB07}" type="sibTrans" cxnId="{3C3E9F62-9AA4-9D45-A2BE-B23F8239D8AD}">
      <dgm:prSet/>
      <dgm:spPr/>
      <dgm:t>
        <a:bodyPr/>
        <a:lstStyle/>
        <a:p>
          <a:endParaRPr lang="en-US"/>
        </a:p>
      </dgm:t>
    </dgm:pt>
    <dgm:pt modelId="{EA45905B-E6E4-4E45-A653-97E61951D464}">
      <dgm:prSet phldrT="[Text]"/>
      <dgm:spPr/>
      <dgm:t>
        <a:bodyPr/>
        <a:lstStyle/>
        <a:p>
          <a:r>
            <a:rPr lang="en-US" dirty="0"/>
            <a:t>Greatest Needs</a:t>
          </a:r>
        </a:p>
      </dgm:t>
    </dgm:pt>
    <dgm:pt modelId="{D4841999-5933-C242-8B5A-FF5CE25765C4}" type="parTrans" cxnId="{98364BC3-47FD-9940-A756-2FC84C269CBC}">
      <dgm:prSet/>
      <dgm:spPr/>
      <dgm:t>
        <a:bodyPr/>
        <a:lstStyle/>
        <a:p>
          <a:endParaRPr lang="en-US"/>
        </a:p>
      </dgm:t>
    </dgm:pt>
    <dgm:pt modelId="{40AE2A0C-9AB8-C14F-BA63-3FFEFB226AA4}" type="sibTrans" cxnId="{98364BC3-47FD-9940-A756-2FC84C269CBC}">
      <dgm:prSet/>
      <dgm:spPr/>
      <dgm:t>
        <a:bodyPr/>
        <a:lstStyle/>
        <a:p>
          <a:endParaRPr lang="en-US"/>
        </a:p>
      </dgm:t>
    </dgm:pt>
    <dgm:pt modelId="{BEDDC573-0AC7-0742-B9F7-EA67D4F91544}">
      <dgm:prSet phldrT="[Text]"/>
      <dgm:spPr/>
      <dgm:t>
        <a:bodyPr/>
        <a:lstStyle/>
        <a:p>
          <a:r>
            <a:rPr lang="en-US" dirty="0"/>
            <a:t>Challenging curriculum</a:t>
          </a:r>
        </a:p>
      </dgm:t>
    </dgm:pt>
    <dgm:pt modelId="{E7020402-F2DA-EB47-8488-C5BBD8FAA820}" type="parTrans" cxnId="{39B661B8-DADA-7B4F-82E2-F4467CF766D6}">
      <dgm:prSet/>
      <dgm:spPr/>
      <dgm:t>
        <a:bodyPr/>
        <a:lstStyle/>
        <a:p>
          <a:endParaRPr lang="en-US"/>
        </a:p>
      </dgm:t>
    </dgm:pt>
    <dgm:pt modelId="{BF921D40-3A0F-8D4A-B7E6-85C6117FB645}" type="sibTrans" cxnId="{39B661B8-DADA-7B4F-82E2-F4467CF766D6}">
      <dgm:prSet/>
      <dgm:spPr/>
      <dgm:t>
        <a:bodyPr/>
        <a:lstStyle/>
        <a:p>
          <a:endParaRPr lang="en-US"/>
        </a:p>
      </dgm:t>
    </dgm:pt>
    <dgm:pt modelId="{3B308AE4-CBB6-5E41-A364-538B0C0B9101}">
      <dgm:prSet phldrT="[Text]"/>
      <dgm:spPr/>
      <dgm:t>
        <a:bodyPr/>
        <a:lstStyle/>
        <a:p>
          <a:r>
            <a:rPr lang="en-US" dirty="0"/>
            <a:t>Teacher Retention</a:t>
          </a:r>
        </a:p>
      </dgm:t>
    </dgm:pt>
    <dgm:pt modelId="{7FD4662C-51FE-574B-B2D5-386F16956F1F}" type="parTrans" cxnId="{15390E88-9367-F943-8100-63A508E8368B}">
      <dgm:prSet/>
      <dgm:spPr/>
      <dgm:t>
        <a:bodyPr/>
        <a:lstStyle/>
        <a:p>
          <a:endParaRPr lang="en-US"/>
        </a:p>
      </dgm:t>
    </dgm:pt>
    <dgm:pt modelId="{4FF3796A-956B-3B4F-AF83-AFAF3671000F}" type="sibTrans" cxnId="{15390E88-9367-F943-8100-63A508E8368B}">
      <dgm:prSet/>
      <dgm:spPr/>
      <dgm:t>
        <a:bodyPr/>
        <a:lstStyle/>
        <a:p>
          <a:endParaRPr lang="en-US"/>
        </a:p>
      </dgm:t>
    </dgm:pt>
    <dgm:pt modelId="{8B8CA6E5-1B9A-0B4E-B139-11529F3C6E0D}">
      <dgm:prSet phldrT="[Text]"/>
      <dgm:spPr/>
      <dgm:t>
        <a:bodyPr/>
        <a:lstStyle/>
        <a:p>
          <a:r>
            <a:rPr lang="en-US" dirty="0"/>
            <a:t>Fondest Wishes</a:t>
          </a:r>
        </a:p>
      </dgm:t>
    </dgm:pt>
    <dgm:pt modelId="{FE1634F6-C291-3948-9AD5-75B16D4EFD40}" type="parTrans" cxnId="{B34B0244-6DF1-ED4F-BFD2-EA298AA7F2C1}">
      <dgm:prSet/>
      <dgm:spPr/>
      <dgm:t>
        <a:bodyPr/>
        <a:lstStyle/>
        <a:p>
          <a:endParaRPr lang="en-US"/>
        </a:p>
      </dgm:t>
    </dgm:pt>
    <dgm:pt modelId="{D17CEEA2-2D9F-1243-BFD8-74F9E3F608D1}" type="sibTrans" cxnId="{B34B0244-6DF1-ED4F-BFD2-EA298AA7F2C1}">
      <dgm:prSet/>
      <dgm:spPr/>
      <dgm:t>
        <a:bodyPr/>
        <a:lstStyle/>
        <a:p>
          <a:endParaRPr lang="en-US"/>
        </a:p>
      </dgm:t>
    </dgm:pt>
    <dgm:pt modelId="{8F6D00E2-3A38-274C-B9C4-E008340122DC}">
      <dgm:prSet phldrT="[Text]"/>
      <dgm:spPr/>
      <dgm:t>
        <a:bodyPr/>
        <a:lstStyle/>
        <a:p>
          <a:r>
            <a:rPr lang="en-US" dirty="0"/>
            <a:t>Stronger Academics (Blue Ribbon Status)</a:t>
          </a:r>
        </a:p>
      </dgm:t>
    </dgm:pt>
    <dgm:pt modelId="{105C4826-2A18-ED41-87EF-66128DB3AEBC}" type="parTrans" cxnId="{C0443EF5-9AB1-484E-8988-38AF4F1ED40B}">
      <dgm:prSet/>
      <dgm:spPr/>
      <dgm:t>
        <a:bodyPr/>
        <a:lstStyle/>
        <a:p>
          <a:endParaRPr lang="en-US"/>
        </a:p>
      </dgm:t>
    </dgm:pt>
    <dgm:pt modelId="{A75B6D49-8BE3-3846-8D5E-A43C60AC16C5}" type="sibTrans" cxnId="{C0443EF5-9AB1-484E-8988-38AF4F1ED40B}">
      <dgm:prSet/>
      <dgm:spPr/>
      <dgm:t>
        <a:bodyPr/>
        <a:lstStyle/>
        <a:p>
          <a:endParaRPr lang="en-US"/>
        </a:p>
      </dgm:t>
    </dgm:pt>
    <dgm:pt modelId="{2AE4B4CE-AE81-F74E-8F31-5AE2875347BC}">
      <dgm:prSet phldrT="[Text]"/>
      <dgm:spPr/>
      <dgm:t>
        <a:bodyPr/>
        <a:lstStyle/>
        <a:p>
          <a:r>
            <a:rPr lang="en-US" dirty="0"/>
            <a:t>Increased Enrollment</a:t>
          </a:r>
        </a:p>
      </dgm:t>
    </dgm:pt>
    <dgm:pt modelId="{87A04631-F24B-D148-9B85-4BD428728E71}" type="parTrans" cxnId="{34FC48AB-C80D-CA48-98CE-476CF25338A1}">
      <dgm:prSet/>
      <dgm:spPr/>
      <dgm:t>
        <a:bodyPr/>
        <a:lstStyle/>
        <a:p>
          <a:endParaRPr lang="en-US"/>
        </a:p>
      </dgm:t>
    </dgm:pt>
    <dgm:pt modelId="{FE781FA0-576F-3449-8145-27993A6E88C0}" type="sibTrans" cxnId="{34FC48AB-C80D-CA48-98CE-476CF25338A1}">
      <dgm:prSet/>
      <dgm:spPr/>
      <dgm:t>
        <a:bodyPr/>
        <a:lstStyle/>
        <a:p>
          <a:endParaRPr lang="en-US"/>
        </a:p>
      </dgm:t>
    </dgm:pt>
    <dgm:pt modelId="{AE36AD49-8CB3-2046-A78A-053CEA090D23}">
      <dgm:prSet phldrT="[Text]"/>
      <dgm:spPr/>
      <dgm:t>
        <a:bodyPr/>
        <a:lstStyle/>
        <a:p>
          <a:r>
            <a:rPr lang="en-US" dirty="0"/>
            <a:t>Dedicated Faculty and Staff</a:t>
          </a:r>
        </a:p>
      </dgm:t>
    </dgm:pt>
    <dgm:pt modelId="{A070157E-B5F0-F448-A6BA-F6E06636C350}" type="parTrans" cxnId="{D60E0092-A5EF-EC46-857F-8A2D8A4B1AD7}">
      <dgm:prSet/>
      <dgm:spPr/>
    </dgm:pt>
    <dgm:pt modelId="{3CDB826B-713D-7440-9572-43CDCC7E8CD8}" type="sibTrans" cxnId="{D60E0092-A5EF-EC46-857F-8A2D8A4B1AD7}">
      <dgm:prSet/>
      <dgm:spPr/>
    </dgm:pt>
    <dgm:pt modelId="{EC36F718-CF9D-F94B-9494-4D1EE253ACDE}">
      <dgm:prSet phldrT="[Text]"/>
      <dgm:spPr/>
      <dgm:t>
        <a:bodyPr/>
        <a:lstStyle/>
        <a:p>
          <a:r>
            <a:rPr lang="en-US" dirty="0"/>
            <a:t>Leadership Communication</a:t>
          </a:r>
        </a:p>
      </dgm:t>
    </dgm:pt>
    <dgm:pt modelId="{F0D13ADB-A7C4-1343-836A-12B0E1AB77E3}" type="parTrans" cxnId="{715D802A-D764-2D44-B18A-93010FFB88F5}">
      <dgm:prSet/>
      <dgm:spPr/>
    </dgm:pt>
    <dgm:pt modelId="{F75521EE-0B10-8E42-B23B-943B7D86016A}" type="sibTrans" cxnId="{715D802A-D764-2D44-B18A-93010FFB88F5}">
      <dgm:prSet/>
      <dgm:spPr/>
    </dgm:pt>
    <dgm:pt modelId="{071F7918-671A-6E42-B891-CF83ADC66CBA}">
      <dgm:prSet phldrT="[Text]"/>
      <dgm:spPr/>
      <dgm:t>
        <a:bodyPr/>
        <a:lstStyle/>
        <a:p>
          <a:r>
            <a:rPr lang="en-US" dirty="0"/>
            <a:t>Differentiated Instruction</a:t>
          </a:r>
        </a:p>
      </dgm:t>
    </dgm:pt>
    <dgm:pt modelId="{0AB81D56-FD36-B04A-B0F5-EB94C5A0CC86}" type="parTrans" cxnId="{2D960F4C-FBA5-4D45-9F1B-AB10B63799DF}">
      <dgm:prSet/>
      <dgm:spPr/>
    </dgm:pt>
    <dgm:pt modelId="{526276A0-F978-CB4A-A0F3-D1449606716F}" type="sibTrans" cxnId="{2D960F4C-FBA5-4D45-9F1B-AB10B63799DF}">
      <dgm:prSet/>
      <dgm:spPr/>
    </dgm:pt>
    <dgm:pt modelId="{F8CE2D70-D881-A544-A708-F5C1556DB6D3}">
      <dgm:prSet phldrT="[Text]"/>
      <dgm:spPr/>
      <dgm:t>
        <a:bodyPr/>
        <a:lstStyle/>
        <a:p>
          <a:r>
            <a:rPr lang="en-US" dirty="0"/>
            <a:t>Faith-Based Education</a:t>
          </a:r>
        </a:p>
      </dgm:t>
    </dgm:pt>
    <dgm:pt modelId="{C04A6641-3E95-E94E-8C2C-5222FAAB3F98}" type="parTrans" cxnId="{780A6CE7-1227-0C40-A5A3-79101AD22817}">
      <dgm:prSet/>
      <dgm:spPr/>
    </dgm:pt>
    <dgm:pt modelId="{847E645E-19DC-3844-94D5-379CB65B85DF}" type="sibTrans" cxnId="{780A6CE7-1227-0C40-A5A3-79101AD22817}">
      <dgm:prSet/>
      <dgm:spPr/>
    </dgm:pt>
    <dgm:pt modelId="{7CE38E02-FD14-2F44-A9FC-633B2F3CDEBC}">
      <dgm:prSet phldrT="[Text]"/>
      <dgm:spPr/>
      <dgm:t>
        <a:bodyPr/>
        <a:lstStyle/>
        <a:p>
          <a:r>
            <a:rPr lang="en-US" dirty="0"/>
            <a:t>State-of-the-Art Facilities</a:t>
          </a:r>
        </a:p>
      </dgm:t>
    </dgm:pt>
    <dgm:pt modelId="{91593EF5-03BC-6948-9A7B-EE3244E8E08F}" type="parTrans" cxnId="{D6E21CA8-A2E6-5C41-ABB7-CA5DB50DB8C4}">
      <dgm:prSet/>
      <dgm:spPr/>
    </dgm:pt>
    <dgm:pt modelId="{005C6757-7553-744A-85E8-0116F4E6D949}" type="sibTrans" cxnId="{D6E21CA8-A2E6-5C41-ABB7-CA5DB50DB8C4}">
      <dgm:prSet/>
      <dgm:spPr/>
    </dgm:pt>
    <dgm:pt modelId="{1141881F-E0ED-9C4F-87A3-3C3B95170144}" type="pres">
      <dgm:prSet presAssocID="{0822EE70-932D-E944-9141-A997605A468F}" presName="Name0" presStyleCnt="0">
        <dgm:presLayoutVars>
          <dgm:dir/>
          <dgm:animLvl val="lvl"/>
          <dgm:resizeHandles val="exact"/>
        </dgm:presLayoutVars>
      </dgm:prSet>
      <dgm:spPr/>
    </dgm:pt>
    <dgm:pt modelId="{A38466B4-81D8-164B-A665-28ADB9C14482}" type="pres">
      <dgm:prSet presAssocID="{1C027E2F-5FFF-7744-BCCE-215FFBA0796F}" presName="composite" presStyleCnt="0"/>
      <dgm:spPr/>
    </dgm:pt>
    <dgm:pt modelId="{2A87F7A7-ADA9-D643-9F86-280274086C15}" type="pres">
      <dgm:prSet presAssocID="{1C027E2F-5FFF-7744-BCCE-215FFBA0796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D3EA330-6897-3148-B376-4D5781CB9579}" type="pres">
      <dgm:prSet presAssocID="{1C027E2F-5FFF-7744-BCCE-215FFBA0796F}" presName="desTx" presStyleLbl="alignAccFollowNode1" presStyleIdx="0" presStyleCnt="3">
        <dgm:presLayoutVars>
          <dgm:bulletEnabled val="1"/>
        </dgm:presLayoutVars>
      </dgm:prSet>
      <dgm:spPr/>
    </dgm:pt>
    <dgm:pt modelId="{81D65DDF-9A84-024C-9560-691EFB3888AC}" type="pres">
      <dgm:prSet presAssocID="{E193F2D8-DDCA-D64D-87B4-4A71A7711506}" presName="space" presStyleCnt="0"/>
      <dgm:spPr/>
    </dgm:pt>
    <dgm:pt modelId="{0A76DF3A-391D-C047-AC27-B8AE274D1199}" type="pres">
      <dgm:prSet presAssocID="{EA45905B-E6E4-4E45-A653-97E61951D464}" presName="composite" presStyleCnt="0"/>
      <dgm:spPr/>
    </dgm:pt>
    <dgm:pt modelId="{3BA56F27-DEFF-744F-830B-C24E5C2628B1}" type="pres">
      <dgm:prSet presAssocID="{EA45905B-E6E4-4E45-A653-97E61951D4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0DAE3AE-5660-CB46-95DA-724214FB2D0B}" type="pres">
      <dgm:prSet presAssocID="{EA45905B-E6E4-4E45-A653-97E61951D464}" presName="desTx" presStyleLbl="alignAccFollowNode1" presStyleIdx="1" presStyleCnt="3">
        <dgm:presLayoutVars>
          <dgm:bulletEnabled val="1"/>
        </dgm:presLayoutVars>
      </dgm:prSet>
      <dgm:spPr/>
    </dgm:pt>
    <dgm:pt modelId="{D64A8835-CF03-3343-B071-6C7F88B90BDE}" type="pres">
      <dgm:prSet presAssocID="{40AE2A0C-9AB8-C14F-BA63-3FFEFB226AA4}" presName="space" presStyleCnt="0"/>
      <dgm:spPr/>
    </dgm:pt>
    <dgm:pt modelId="{A2D36F5F-990B-C846-9560-0147334A67C9}" type="pres">
      <dgm:prSet presAssocID="{8B8CA6E5-1B9A-0B4E-B139-11529F3C6E0D}" presName="composite" presStyleCnt="0"/>
      <dgm:spPr/>
    </dgm:pt>
    <dgm:pt modelId="{6CF82DA1-3CB2-AF41-AE5B-B957A84A1B15}" type="pres">
      <dgm:prSet presAssocID="{8B8CA6E5-1B9A-0B4E-B139-11529F3C6E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43B9B2-65A9-6040-8D12-E453A7BDC3BB}" type="pres">
      <dgm:prSet presAssocID="{8B8CA6E5-1B9A-0B4E-B139-11529F3C6E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8D36A02-3400-8C48-B5CE-CFC54A9ECFD1}" type="presOf" srcId="{BEDDC573-0AC7-0742-B9F7-EA67D4F91544}" destId="{10DAE3AE-5660-CB46-95DA-724214FB2D0B}" srcOrd="0" destOrd="0" presId="urn:microsoft.com/office/officeart/2005/8/layout/hList1"/>
    <dgm:cxn modelId="{46422603-E0CA-9F48-A65E-7D7E927C4CD6}" type="presOf" srcId="{EC36F718-CF9D-F94B-9494-4D1EE253ACDE}" destId="{10DAE3AE-5660-CB46-95DA-724214FB2D0B}" srcOrd="0" destOrd="2" presId="urn:microsoft.com/office/officeart/2005/8/layout/hList1"/>
    <dgm:cxn modelId="{54614A09-7D8A-AB4F-A599-012AB5A7F794}" type="presOf" srcId="{EA45905B-E6E4-4E45-A653-97E61951D464}" destId="{3BA56F27-DEFF-744F-830B-C24E5C2628B1}" srcOrd="0" destOrd="0" presId="urn:microsoft.com/office/officeart/2005/8/layout/hList1"/>
    <dgm:cxn modelId="{D82D980F-6006-104B-BD08-660232A0522A}" type="presOf" srcId="{EB94D7B9-08B3-2A43-9596-ACACABDD9B76}" destId="{FD3EA330-6897-3148-B376-4D5781CB9579}" srcOrd="0" destOrd="1" presId="urn:microsoft.com/office/officeart/2005/8/layout/hList1"/>
    <dgm:cxn modelId="{715D802A-D764-2D44-B18A-93010FFB88F5}" srcId="{EA45905B-E6E4-4E45-A653-97E61951D464}" destId="{EC36F718-CF9D-F94B-9494-4D1EE253ACDE}" srcOrd="2" destOrd="0" parTransId="{F0D13ADB-A7C4-1343-836A-12B0E1AB77E3}" sibTransId="{F75521EE-0B10-8E42-B23B-943B7D86016A}"/>
    <dgm:cxn modelId="{B34B0244-6DF1-ED4F-BFD2-EA298AA7F2C1}" srcId="{0822EE70-932D-E944-9141-A997605A468F}" destId="{8B8CA6E5-1B9A-0B4E-B139-11529F3C6E0D}" srcOrd="2" destOrd="0" parTransId="{FE1634F6-C291-3948-9AD5-75B16D4EFD40}" sibTransId="{D17CEEA2-2D9F-1243-BFD8-74F9E3F608D1}"/>
    <dgm:cxn modelId="{2D960F4C-FBA5-4D45-9F1B-AB10B63799DF}" srcId="{EA45905B-E6E4-4E45-A653-97E61951D464}" destId="{071F7918-671A-6E42-B891-CF83ADC66CBA}" srcOrd="1" destOrd="0" parTransId="{0AB81D56-FD36-B04A-B0F5-EB94C5A0CC86}" sibTransId="{526276A0-F978-CB4A-A0F3-D1449606716F}"/>
    <dgm:cxn modelId="{4ED82251-77D7-5747-84B5-C27F85D84071}" type="presOf" srcId="{2AE4B4CE-AE81-F74E-8F31-5AE2875347BC}" destId="{2C43B9B2-65A9-6040-8D12-E453A7BDC3BB}" srcOrd="0" destOrd="1" presId="urn:microsoft.com/office/officeart/2005/8/layout/hList1"/>
    <dgm:cxn modelId="{8C977B5C-C7E5-7342-8461-CBA2FC916828}" type="presOf" srcId="{0822EE70-932D-E944-9141-A997605A468F}" destId="{1141881F-E0ED-9C4F-87A3-3C3B95170144}" srcOrd="0" destOrd="0" presId="urn:microsoft.com/office/officeart/2005/8/layout/hList1"/>
    <dgm:cxn modelId="{3C3E9F62-9AA4-9D45-A2BE-B23F8239D8AD}" srcId="{1C027E2F-5FFF-7744-BCCE-215FFBA0796F}" destId="{EB94D7B9-08B3-2A43-9596-ACACABDD9B76}" srcOrd="1" destOrd="0" parTransId="{0B23F598-47FE-DE4F-B5D0-E6FC99910D83}" sibTransId="{167E6074-C60C-4F42-85A0-6A19DE91DB07}"/>
    <dgm:cxn modelId="{64048C69-2561-DD46-A1D3-E23A69213FBA}" type="presOf" srcId="{1C027E2F-5FFF-7744-BCCE-215FFBA0796F}" destId="{2A87F7A7-ADA9-D643-9F86-280274086C15}" srcOrd="0" destOrd="0" presId="urn:microsoft.com/office/officeart/2005/8/layout/hList1"/>
    <dgm:cxn modelId="{C4238678-8F35-FE44-95D4-81276AC085BE}" type="presOf" srcId="{F8CE2D70-D881-A544-A708-F5C1556DB6D3}" destId="{FD3EA330-6897-3148-B376-4D5781CB9579}" srcOrd="0" destOrd="3" presId="urn:microsoft.com/office/officeart/2005/8/layout/hList1"/>
    <dgm:cxn modelId="{F0F9B883-A7DD-CD4B-995B-AD284CB8A743}" type="presOf" srcId="{9612D40C-0754-8C41-A279-CDA7428B0BF4}" destId="{FD3EA330-6897-3148-B376-4D5781CB9579}" srcOrd="0" destOrd="0" presId="urn:microsoft.com/office/officeart/2005/8/layout/hList1"/>
    <dgm:cxn modelId="{15390E88-9367-F943-8100-63A508E8368B}" srcId="{EA45905B-E6E4-4E45-A653-97E61951D464}" destId="{3B308AE4-CBB6-5E41-A364-538B0C0B9101}" srcOrd="3" destOrd="0" parTransId="{7FD4662C-51FE-574B-B2D5-386F16956F1F}" sibTransId="{4FF3796A-956B-3B4F-AF83-AFAF3671000F}"/>
    <dgm:cxn modelId="{D60E0092-A5EF-EC46-857F-8A2D8A4B1AD7}" srcId="{1C027E2F-5FFF-7744-BCCE-215FFBA0796F}" destId="{AE36AD49-8CB3-2046-A78A-053CEA090D23}" srcOrd="2" destOrd="0" parTransId="{A070157E-B5F0-F448-A6BA-F6E06636C350}" sibTransId="{3CDB826B-713D-7440-9572-43CDCC7E8CD8}"/>
    <dgm:cxn modelId="{4187EA96-C288-B64E-8A77-206C17587960}" srcId="{1C027E2F-5FFF-7744-BCCE-215FFBA0796F}" destId="{9612D40C-0754-8C41-A279-CDA7428B0BF4}" srcOrd="0" destOrd="0" parTransId="{CAEA3954-1545-CA4C-9B52-1A815AF16E98}" sibTransId="{2D3943B3-4207-F141-9EBD-868A45FD9CEC}"/>
    <dgm:cxn modelId="{2E1317A2-3F2B-C545-BACE-BC00831BB66D}" type="presOf" srcId="{071F7918-671A-6E42-B891-CF83ADC66CBA}" destId="{10DAE3AE-5660-CB46-95DA-724214FB2D0B}" srcOrd="0" destOrd="1" presId="urn:microsoft.com/office/officeart/2005/8/layout/hList1"/>
    <dgm:cxn modelId="{D6E21CA8-A2E6-5C41-ABB7-CA5DB50DB8C4}" srcId="{8B8CA6E5-1B9A-0B4E-B139-11529F3C6E0D}" destId="{7CE38E02-FD14-2F44-A9FC-633B2F3CDEBC}" srcOrd="2" destOrd="0" parTransId="{91593EF5-03BC-6948-9A7B-EE3244E8E08F}" sibTransId="{005C6757-7553-744A-85E8-0116F4E6D949}"/>
    <dgm:cxn modelId="{34FC48AB-C80D-CA48-98CE-476CF25338A1}" srcId="{8B8CA6E5-1B9A-0B4E-B139-11529F3C6E0D}" destId="{2AE4B4CE-AE81-F74E-8F31-5AE2875347BC}" srcOrd="1" destOrd="0" parTransId="{87A04631-F24B-D148-9B85-4BD428728E71}" sibTransId="{FE781FA0-576F-3449-8145-27993A6E88C0}"/>
    <dgm:cxn modelId="{39B661B8-DADA-7B4F-82E2-F4467CF766D6}" srcId="{EA45905B-E6E4-4E45-A653-97E61951D464}" destId="{BEDDC573-0AC7-0742-B9F7-EA67D4F91544}" srcOrd="0" destOrd="0" parTransId="{E7020402-F2DA-EB47-8488-C5BBD8FAA820}" sibTransId="{BF921D40-3A0F-8D4A-B7E6-85C6117FB645}"/>
    <dgm:cxn modelId="{76853DBF-779A-1C47-A100-8761F52A300E}" type="presOf" srcId="{8B8CA6E5-1B9A-0B4E-B139-11529F3C6E0D}" destId="{6CF82DA1-3CB2-AF41-AE5B-B957A84A1B15}" srcOrd="0" destOrd="0" presId="urn:microsoft.com/office/officeart/2005/8/layout/hList1"/>
    <dgm:cxn modelId="{98364BC3-47FD-9940-A756-2FC84C269CBC}" srcId="{0822EE70-932D-E944-9141-A997605A468F}" destId="{EA45905B-E6E4-4E45-A653-97E61951D464}" srcOrd="1" destOrd="0" parTransId="{D4841999-5933-C242-8B5A-FF5CE25765C4}" sibTransId="{40AE2A0C-9AB8-C14F-BA63-3FFEFB226AA4}"/>
    <dgm:cxn modelId="{15FD06C4-F83D-0A4B-9329-689D1E0E5404}" type="presOf" srcId="{7CE38E02-FD14-2F44-A9FC-633B2F3CDEBC}" destId="{2C43B9B2-65A9-6040-8D12-E453A7BDC3BB}" srcOrd="0" destOrd="2" presId="urn:microsoft.com/office/officeart/2005/8/layout/hList1"/>
    <dgm:cxn modelId="{C03D05C8-6CBA-7F4F-A5A3-8398858FBF59}" type="presOf" srcId="{3B308AE4-CBB6-5E41-A364-538B0C0B9101}" destId="{10DAE3AE-5660-CB46-95DA-724214FB2D0B}" srcOrd="0" destOrd="3" presId="urn:microsoft.com/office/officeart/2005/8/layout/hList1"/>
    <dgm:cxn modelId="{41B925CE-F755-E845-8458-0AA4332711AB}" srcId="{0822EE70-932D-E944-9141-A997605A468F}" destId="{1C027E2F-5FFF-7744-BCCE-215FFBA0796F}" srcOrd="0" destOrd="0" parTransId="{9FFE58EC-ACE0-254B-9A8A-B5E495EC1DC7}" sibTransId="{E193F2D8-DDCA-D64D-87B4-4A71A7711506}"/>
    <dgm:cxn modelId="{5D0516D2-DD2A-3846-968F-7AB04A3033CD}" type="presOf" srcId="{AE36AD49-8CB3-2046-A78A-053CEA090D23}" destId="{FD3EA330-6897-3148-B376-4D5781CB9579}" srcOrd="0" destOrd="2" presId="urn:microsoft.com/office/officeart/2005/8/layout/hList1"/>
    <dgm:cxn modelId="{780A6CE7-1227-0C40-A5A3-79101AD22817}" srcId="{1C027E2F-5FFF-7744-BCCE-215FFBA0796F}" destId="{F8CE2D70-D881-A544-A708-F5C1556DB6D3}" srcOrd="3" destOrd="0" parTransId="{C04A6641-3E95-E94E-8C2C-5222FAAB3F98}" sibTransId="{847E645E-19DC-3844-94D5-379CB65B85DF}"/>
    <dgm:cxn modelId="{C0443EF5-9AB1-484E-8988-38AF4F1ED40B}" srcId="{8B8CA6E5-1B9A-0B4E-B139-11529F3C6E0D}" destId="{8F6D00E2-3A38-274C-B9C4-E008340122DC}" srcOrd="0" destOrd="0" parTransId="{105C4826-2A18-ED41-87EF-66128DB3AEBC}" sibTransId="{A75B6D49-8BE3-3846-8D5E-A43C60AC16C5}"/>
    <dgm:cxn modelId="{70D8A8F9-4DD6-1C4D-9602-256164FE20A8}" type="presOf" srcId="{8F6D00E2-3A38-274C-B9C4-E008340122DC}" destId="{2C43B9B2-65A9-6040-8D12-E453A7BDC3BB}" srcOrd="0" destOrd="0" presId="urn:microsoft.com/office/officeart/2005/8/layout/hList1"/>
    <dgm:cxn modelId="{D2BE778B-91B4-684F-B1BD-ED47D3D10FC1}" type="presParOf" srcId="{1141881F-E0ED-9C4F-87A3-3C3B95170144}" destId="{A38466B4-81D8-164B-A665-28ADB9C14482}" srcOrd="0" destOrd="0" presId="urn:microsoft.com/office/officeart/2005/8/layout/hList1"/>
    <dgm:cxn modelId="{8925BD71-2A51-6E46-B5BD-CF3F25F551B1}" type="presParOf" srcId="{A38466B4-81D8-164B-A665-28ADB9C14482}" destId="{2A87F7A7-ADA9-D643-9F86-280274086C15}" srcOrd="0" destOrd="0" presId="urn:microsoft.com/office/officeart/2005/8/layout/hList1"/>
    <dgm:cxn modelId="{9F20B7C5-DDAE-7446-AFB9-9768281AC0B3}" type="presParOf" srcId="{A38466B4-81D8-164B-A665-28ADB9C14482}" destId="{FD3EA330-6897-3148-B376-4D5781CB9579}" srcOrd="1" destOrd="0" presId="urn:microsoft.com/office/officeart/2005/8/layout/hList1"/>
    <dgm:cxn modelId="{173F31CD-8A0F-5F4D-9B45-F3146F2BB393}" type="presParOf" srcId="{1141881F-E0ED-9C4F-87A3-3C3B95170144}" destId="{81D65DDF-9A84-024C-9560-691EFB3888AC}" srcOrd="1" destOrd="0" presId="urn:microsoft.com/office/officeart/2005/8/layout/hList1"/>
    <dgm:cxn modelId="{63056B00-4F15-DA44-9234-855838DCB5D0}" type="presParOf" srcId="{1141881F-E0ED-9C4F-87A3-3C3B95170144}" destId="{0A76DF3A-391D-C047-AC27-B8AE274D1199}" srcOrd="2" destOrd="0" presId="urn:microsoft.com/office/officeart/2005/8/layout/hList1"/>
    <dgm:cxn modelId="{FF7DE3F6-BB5C-274B-ACF7-103F4F2F0773}" type="presParOf" srcId="{0A76DF3A-391D-C047-AC27-B8AE274D1199}" destId="{3BA56F27-DEFF-744F-830B-C24E5C2628B1}" srcOrd="0" destOrd="0" presId="urn:microsoft.com/office/officeart/2005/8/layout/hList1"/>
    <dgm:cxn modelId="{61DF06AE-5EE0-2047-AF76-7637F4CE3853}" type="presParOf" srcId="{0A76DF3A-391D-C047-AC27-B8AE274D1199}" destId="{10DAE3AE-5660-CB46-95DA-724214FB2D0B}" srcOrd="1" destOrd="0" presId="urn:microsoft.com/office/officeart/2005/8/layout/hList1"/>
    <dgm:cxn modelId="{FA325467-9D55-7D4E-8BAA-5B889AE7B3FE}" type="presParOf" srcId="{1141881F-E0ED-9C4F-87A3-3C3B95170144}" destId="{D64A8835-CF03-3343-B071-6C7F88B90BDE}" srcOrd="3" destOrd="0" presId="urn:microsoft.com/office/officeart/2005/8/layout/hList1"/>
    <dgm:cxn modelId="{6831A27E-67C6-EE4C-AFE4-5DBF3D7BF625}" type="presParOf" srcId="{1141881F-E0ED-9C4F-87A3-3C3B95170144}" destId="{A2D36F5F-990B-C846-9560-0147334A67C9}" srcOrd="4" destOrd="0" presId="urn:microsoft.com/office/officeart/2005/8/layout/hList1"/>
    <dgm:cxn modelId="{C3E58576-9DD5-614A-9552-CCBDCB170BD4}" type="presParOf" srcId="{A2D36F5F-990B-C846-9560-0147334A67C9}" destId="{6CF82DA1-3CB2-AF41-AE5B-B957A84A1B15}" srcOrd="0" destOrd="0" presId="urn:microsoft.com/office/officeart/2005/8/layout/hList1"/>
    <dgm:cxn modelId="{CA45D71B-C981-B747-9D38-332CFC1DA5B8}" type="presParOf" srcId="{A2D36F5F-990B-C846-9560-0147334A67C9}" destId="{2C43B9B2-65A9-6040-8D12-E453A7BDC3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14A57F-6E68-7B49-9C84-7D00A06414C3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CF168-0E02-1443-8BCD-1D7629799C1E}">
      <dgm:prSet phldrT="[Text]"/>
      <dgm:spPr/>
      <dgm:t>
        <a:bodyPr/>
        <a:lstStyle/>
        <a:p>
          <a:r>
            <a:rPr lang="en-US" dirty="0"/>
            <a:t>Share SWOT Survey Results</a:t>
          </a:r>
        </a:p>
      </dgm:t>
    </dgm:pt>
    <dgm:pt modelId="{C51019A4-0121-3345-91B4-5FB26170F651}" type="parTrans" cxnId="{1CDFE508-9930-3C41-AD68-55BF1DC661EC}">
      <dgm:prSet/>
      <dgm:spPr/>
      <dgm:t>
        <a:bodyPr/>
        <a:lstStyle/>
        <a:p>
          <a:endParaRPr lang="en-US"/>
        </a:p>
      </dgm:t>
    </dgm:pt>
    <dgm:pt modelId="{F1D2D7FC-97F6-F44F-93E4-EA5EABFD387F}" type="sibTrans" cxnId="{1CDFE508-9930-3C41-AD68-55BF1DC661EC}">
      <dgm:prSet/>
      <dgm:spPr/>
      <dgm:t>
        <a:bodyPr/>
        <a:lstStyle/>
        <a:p>
          <a:endParaRPr lang="en-US"/>
        </a:p>
      </dgm:t>
    </dgm:pt>
    <dgm:pt modelId="{1FD6A79A-6581-0247-ADF4-06290C577642}">
      <dgm:prSet phldrT="[Text]"/>
      <dgm:spPr/>
      <dgm:t>
        <a:bodyPr/>
        <a:lstStyle/>
        <a:p>
          <a:r>
            <a:rPr lang="en-US" dirty="0"/>
            <a:t>Principal/President Shares a Vision for the Future</a:t>
          </a:r>
        </a:p>
      </dgm:t>
    </dgm:pt>
    <dgm:pt modelId="{BA6B7DA5-4AA2-B648-A833-3922FB0CBAB2}" type="parTrans" cxnId="{9FE2690C-E7CB-604A-84CF-6896916F0612}">
      <dgm:prSet/>
      <dgm:spPr/>
      <dgm:t>
        <a:bodyPr/>
        <a:lstStyle/>
        <a:p>
          <a:endParaRPr lang="en-US"/>
        </a:p>
      </dgm:t>
    </dgm:pt>
    <dgm:pt modelId="{7E96B252-222B-784D-A9FB-86EAAB7AB2D6}" type="sibTrans" cxnId="{9FE2690C-E7CB-604A-84CF-6896916F0612}">
      <dgm:prSet/>
      <dgm:spPr/>
      <dgm:t>
        <a:bodyPr/>
        <a:lstStyle/>
        <a:p>
          <a:endParaRPr lang="en-US"/>
        </a:p>
      </dgm:t>
    </dgm:pt>
    <dgm:pt modelId="{BA9B7516-35B9-9747-A819-D5A7B7D9571D}">
      <dgm:prSet phldrT="[Text]"/>
      <dgm:spPr/>
      <dgm:t>
        <a:bodyPr/>
        <a:lstStyle/>
        <a:p>
          <a:r>
            <a:rPr lang="en-US" dirty="0"/>
            <a:t>Consensus of 3 to 5 Priorities for the Next 4 to 5 Years</a:t>
          </a:r>
        </a:p>
      </dgm:t>
    </dgm:pt>
    <dgm:pt modelId="{0D5FE863-9F9E-AB4E-918D-4F6496CCE34D}" type="parTrans" cxnId="{83C9E695-D638-6041-8174-1ABF190D12D6}">
      <dgm:prSet/>
      <dgm:spPr/>
      <dgm:t>
        <a:bodyPr/>
        <a:lstStyle/>
        <a:p>
          <a:endParaRPr lang="en-US"/>
        </a:p>
      </dgm:t>
    </dgm:pt>
    <dgm:pt modelId="{BF0CB53D-5B84-8E4E-9A26-0738B09FF2A4}" type="sibTrans" cxnId="{83C9E695-D638-6041-8174-1ABF190D12D6}">
      <dgm:prSet/>
      <dgm:spPr/>
      <dgm:t>
        <a:bodyPr/>
        <a:lstStyle/>
        <a:p>
          <a:endParaRPr lang="en-US"/>
        </a:p>
      </dgm:t>
    </dgm:pt>
    <dgm:pt modelId="{BE16F1D6-CF5B-444D-B870-C830623D6F65}" type="pres">
      <dgm:prSet presAssocID="{1614A57F-6E68-7B49-9C84-7D00A06414C3}" presName="outerComposite" presStyleCnt="0">
        <dgm:presLayoutVars>
          <dgm:chMax val="5"/>
          <dgm:dir/>
          <dgm:resizeHandles val="exact"/>
        </dgm:presLayoutVars>
      </dgm:prSet>
      <dgm:spPr/>
    </dgm:pt>
    <dgm:pt modelId="{4EF66731-1C35-A840-9892-C7805683B5FF}" type="pres">
      <dgm:prSet presAssocID="{1614A57F-6E68-7B49-9C84-7D00A06414C3}" presName="dummyMaxCanvas" presStyleCnt="0">
        <dgm:presLayoutVars/>
      </dgm:prSet>
      <dgm:spPr/>
    </dgm:pt>
    <dgm:pt modelId="{7EA31B82-5F5C-FF4F-AB3D-CD3038D53BEA}" type="pres">
      <dgm:prSet presAssocID="{1614A57F-6E68-7B49-9C84-7D00A06414C3}" presName="ThreeNodes_1" presStyleLbl="node1" presStyleIdx="0" presStyleCnt="3">
        <dgm:presLayoutVars>
          <dgm:bulletEnabled val="1"/>
        </dgm:presLayoutVars>
      </dgm:prSet>
      <dgm:spPr/>
    </dgm:pt>
    <dgm:pt modelId="{5A962102-0AA1-A54B-B5DA-3D4276CBD883}" type="pres">
      <dgm:prSet presAssocID="{1614A57F-6E68-7B49-9C84-7D00A06414C3}" presName="ThreeNodes_2" presStyleLbl="node1" presStyleIdx="1" presStyleCnt="3">
        <dgm:presLayoutVars>
          <dgm:bulletEnabled val="1"/>
        </dgm:presLayoutVars>
      </dgm:prSet>
      <dgm:spPr/>
    </dgm:pt>
    <dgm:pt modelId="{B8AC8208-D0E9-D447-A19D-58F2006D590A}" type="pres">
      <dgm:prSet presAssocID="{1614A57F-6E68-7B49-9C84-7D00A06414C3}" presName="ThreeNodes_3" presStyleLbl="node1" presStyleIdx="2" presStyleCnt="3">
        <dgm:presLayoutVars>
          <dgm:bulletEnabled val="1"/>
        </dgm:presLayoutVars>
      </dgm:prSet>
      <dgm:spPr/>
    </dgm:pt>
    <dgm:pt modelId="{C0B3D3FA-7074-6845-94DD-0D6B00E5B0BA}" type="pres">
      <dgm:prSet presAssocID="{1614A57F-6E68-7B49-9C84-7D00A06414C3}" presName="ThreeConn_1-2" presStyleLbl="fgAccFollowNode1" presStyleIdx="0" presStyleCnt="2">
        <dgm:presLayoutVars>
          <dgm:bulletEnabled val="1"/>
        </dgm:presLayoutVars>
      </dgm:prSet>
      <dgm:spPr/>
    </dgm:pt>
    <dgm:pt modelId="{7960EF83-13D5-0F4E-A265-32658F32E051}" type="pres">
      <dgm:prSet presAssocID="{1614A57F-6E68-7B49-9C84-7D00A06414C3}" presName="ThreeConn_2-3" presStyleLbl="fgAccFollowNode1" presStyleIdx="1" presStyleCnt="2">
        <dgm:presLayoutVars>
          <dgm:bulletEnabled val="1"/>
        </dgm:presLayoutVars>
      </dgm:prSet>
      <dgm:spPr/>
    </dgm:pt>
    <dgm:pt modelId="{BD16E4C2-F965-D241-9599-E2CF86C4E26D}" type="pres">
      <dgm:prSet presAssocID="{1614A57F-6E68-7B49-9C84-7D00A06414C3}" presName="ThreeNodes_1_text" presStyleLbl="node1" presStyleIdx="2" presStyleCnt="3">
        <dgm:presLayoutVars>
          <dgm:bulletEnabled val="1"/>
        </dgm:presLayoutVars>
      </dgm:prSet>
      <dgm:spPr/>
    </dgm:pt>
    <dgm:pt modelId="{7742547C-E5C5-E845-917C-5EDC333B1B59}" type="pres">
      <dgm:prSet presAssocID="{1614A57F-6E68-7B49-9C84-7D00A06414C3}" presName="ThreeNodes_2_text" presStyleLbl="node1" presStyleIdx="2" presStyleCnt="3">
        <dgm:presLayoutVars>
          <dgm:bulletEnabled val="1"/>
        </dgm:presLayoutVars>
      </dgm:prSet>
      <dgm:spPr/>
    </dgm:pt>
    <dgm:pt modelId="{1A7CB072-9056-804F-B082-CE9692DAD0A2}" type="pres">
      <dgm:prSet presAssocID="{1614A57F-6E68-7B49-9C84-7D00A06414C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DFE508-9930-3C41-AD68-55BF1DC661EC}" srcId="{1614A57F-6E68-7B49-9C84-7D00A06414C3}" destId="{17FCF168-0E02-1443-8BCD-1D7629799C1E}" srcOrd="0" destOrd="0" parTransId="{C51019A4-0121-3345-91B4-5FB26170F651}" sibTransId="{F1D2D7FC-97F6-F44F-93E4-EA5EABFD387F}"/>
    <dgm:cxn modelId="{9FE2690C-E7CB-604A-84CF-6896916F0612}" srcId="{1614A57F-6E68-7B49-9C84-7D00A06414C3}" destId="{1FD6A79A-6581-0247-ADF4-06290C577642}" srcOrd="1" destOrd="0" parTransId="{BA6B7DA5-4AA2-B648-A833-3922FB0CBAB2}" sibTransId="{7E96B252-222B-784D-A9FB-86EAAB7AB2D6}"/>
    <dgm:cxn modelId="{441C9315-4726-6F4A-914B-3E93F1B67F5E}" type="presOf" srcId="{1FD6A79A-6581-0247-ADF4-06290C577642}" destId="{5A962102-0AA1-A54B-B5DA-3D4276CBD883}" srcOrd="0" destOrd="0" presId="urn:microsoft.com/office/officeart/2005/8/layout/vProcess5"/>
    <dgm:cxn modelId="{E76B9620-9B30-B148-B2A5-E923B5484FF2}" type="presOf" srcId="{17FCF168-0E02-1443-8BCD-1D7629799C1E}" destId="{BD16E4C2-F965-D241-9599-E2CF86C4E26D}" srcOrd="1" destOrd="0" presId="urn:microsoft.com/office/officeart/2005/8/layout/vProcess5"/>
    <dgm:cxn modelId="{F492F427-48B2-C44C-BBD3-49123861B91B}" type="presOf" srcId="{17FCF168-0E02-1443-8BCD-1D7629799C1E}" destId="{7EA31B82-5F5C-FF4F-AB3D-CD3038D53BEA}" srcOrd="0" destOrd="0" presId="urn:microsoft.com/office/officeart/2005/8/layout/vProcess5"/>
    <dgm:cxn modelId="{6D2C3C49-3E45-1E43-92B3-B6579DDE597E}" type="presOf" srcId="{BA9B7516-35B9-9747-A819-D5A7B7D9571D}" destId="{1A7CB072-9056-804F-B082-CE9692DAD0A2}" srcOrd="1" destOrd="0" presId="urn:microsoft.com/office/officeart/2005/8/layout/vProcess5"/>
    <dgm:cxn modelId="{33E2FA4E-13A2-AC46-9113-04702763DA60}" type="presOf" srcId="{BA9B7516-35B9-9747-A819-D5A7B7D9571D}" destId="{B8AC8208-D0E9-D447-A19D-58F2006D590A}" srcOrd="0" destOrd="0" presId="urn:microsoft.com/office/officeart/2005/8/layout/vProcess5"/>
    <dgm:cxn modelId="{82F5E557-2077-2A47-A910-F930AE0E1748}" type="presOf" srcId="{1614A57F-6E68-7B49-9C84-7D00A06414C3}" destId="{BE16F1D6-CF5B-444D-B870-C830623D6F65}" srcOrd="0" destOrd="0" presId="urn:microsoft.com/office/officeart/2005/8/layout/vProcess5"/>
    <dgm:cxn modelId="{BA3C4263-9334-AB4C-B638-99A59DFD328F}" type="presOf" srcId="{7E96B252-222B-784D-A9FB-86EAAB7AB2D6}" destId="{7960EF83-13D5-0F4E-A265-32658F32E051}" srcOrd="0" destOrd="0" presId="urn:microsoft.com/office/officeart/2005/8/layout/vProcess5"/>
    <dgm:cxn modelId="{83C9E695-D638-6041-8174-1ABF190D12D6}" srcId="{1614A57F-6E68-7B49-9C84-7D00A06414C3}" destId="{BA9B7516-35B9-9747-A819-D5A7B7D9571D}" srcOrd="2" destOrd="0" parTransId="{0D5FE863-9F9E-AB4E-918D-4F6496CCE34D}" sibTransId="{BF0CB53D-5B84-8E4E-9A26-0738B09FF2A4}"/>
    <dgm:cxn modelId="{202481B4-0768-5A41-A8DE-0D8D59EC9F00}" type="presOf" srcId="{F1D2D7FC-97F6-F44F-93E4-EA5EABFD387F}" destId="{C0B3D3FA-7074-6845-94DD-0D6B00E5B0BA}" srcOrd="0" destOrd="0" presId="urn:microsoft.com/office/officeart/2005/8/layout/vProcess5"/>
    <dgm:cxn modelId="{5FB12BD9-B3BB-C24A-AAF6-E3D7800DF8DE}" type="presOf" srcId="{1FD6A79A-6581-0247-ADF4-06290C577642}" destId="{7742547C-E5C5-E845-917C-5EDC333B1B59}" srcOrd="1" destOrd="0" presId="urn:microsoft.com/office/officeart/2005/8/layout/vProcess5"/>
    <dgm:cxn modelId="{27C6F708-7FF3-F949-A763-C06C77910913}" type="presParOf" srcId="{BE16F1D6-CF5B-444D-B870-C830623D6F65}" destId="{4EF66731-1C35-A840-9892-C7805683B5FF}" srcOrd="0" destOrd="0" presId="urn:microsoft.com/office/officeart/2005/8/layout/vProcess5"/>
    <dgm:cxn modelId="{154CEF30-3749-0E4F-AE03-3F0925C562E4}" type="presParOf" srcId="{BE16F1D6-CF5B-444D-B870-C830623D6F65}" destId="{7EA31B82-5F5C-FF4F-AB3D-CD3038D53BEA}" srcOrd="1" destOrd="0" presId="urn:microsoft.com/office/officeart/2005/8/layout/vProcess5"/>
    <dgm:cxn modelId="{C6D2B558-6E02-0B4D-8443-F6A4477AB328}" type="presParOf" srcId="{BE16F1D6-CF5B-444D-B870-C830623D6F65}" destId="{5A962102-0AA1-A54B-B5DA-3D4276CBD883}" srcOrd="2" destOrd="0" presId="urn:microsoft.com/office/officeart/2005/8/layout/vProcess5"/>
    <dgm:cxn modelId="{C896EAC3-1E81-3F4F-A138-5C38F643CA87}" type="presParOf" srcId="{BE16F1D6-CF5B-444D-B870-C830623D6F65}" destId="{B8AC8208-D0E9-D447-A19D-58F2006D590A}" srcOrd="3" destOrd="0" presId="urn:microsoft.com/office/officeart/2005/8/layout/vProcess5"/>
    <dgm:cxn modelId="{A0A84759-E3FC-1643-B5F8-E4B036D3BA8C}" type="presParOf" srcId="{BE16F1D6-CF5B-444D-B870-C830623D6F65}" destId="{C0B3D3FA-7074-6845-94DD-0D6B00E5B0BA}" srcOrd="4" destOrd="0" presId="urn:microsoft.com/office/officeart/2005/8/layout/vProcess5"/>
    <dgm:cxn modelId="{1DB5F53C-E02A-3F46-B13A-4C31A4FB9EC1}" type="presParOf" srcId="{BE16F1D6-CF5B-444D-B870-C830623D6F65}" destId="{7960EF83-13D5-0F4E-A265-32658F32E051}" srcOrd="5" destOrd="0" presId="urn:microsoft.com/office/officeart/2005/8/layout/vProcess5"/>
    <dgm:cxn modelId="{535F1AF3-A00A-B843-8725-CA3FA6ED2A91}" type="presParOf" srcId="{BE16F1D6-CF5B-444D-B870-C830623D6F65}" destId="{BD16E4C2-F965-D241-9599-E2CF86C4E26D}" srcOrd="6" destOrd="0" presId="urn:microsoft.com/office/officeart/2005/8/layout/vProcess5"/>
    <dgm:cxn modelId="{7A2DD493-8EB4-224B-B4E5-56E261FB1AC2}" type="presParOf" srcId="{BE16F1D6-CF5B-444D-B870-C830623D6F65}" destId="{7742547C-E5C5-E845-917C-5EDC333B1B59}" srcOrd="7" destOrd="0" presId="urn:microsoft.com/office/officeart/2005/8/layout/vProcess5"/>
    <dgm:cxn modelId="{896E4DCA-B77E-D645-85B4-2F90407863BC}" type="presParOf" srcId="{BE16F1D6-CF5B-444D-B870-C830623D6F65}" destId="{1A7CB072-9056-804F-B082-CE9692DAD0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BDA69E-0E96-674F-B3EF-FCCB78EA4213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B2DB5-D8B2-1B4F-B425-92AF0427FBC9}">
      <dgm:prSet phldrT="[Text]"/>
      <dgm:spPr/>
      <dgm:t>
        <a:bodyPr/>
        <a:lstStyle/>
        <a:p>
          <a:r>
            <a:rPr lang="en-US" dirty="0"/>
            <a:t>Core Beliefs and Mission Statement</a:t>
          </a:r>
        </a:p>
      </dgm:t>
    </dgm:pt>
    <dgm:pt modelId="{1F85AB57-585D-D843-AC0B-0C621F0923DF}" type="parTrans" cxnId="{21D8AA6E-7228-E147-A3C8-FC68350AA0C4}">
      <dgm:prSet/>
      <dgm:spPr/>
      <dgm:t>
        <a:bodyPr/>
        <a:lstStyle/>
        <a:p>
          <a:endParaRPr lang="en-US"/>
        </a:p>
      </dgm:t>
    </dgm:pt>
    <dgm:pt modelId="{6E0E64C8-BF68-8C4B-9A02-6557F8B5269E}" type="sibTrans" cxnId="{21D8AA6E-7228-E147-A3C8-FC68350AA0C4}">
      <dgm:prSet/>
      <dgm:spPr/>
      <dgm:t>
        <a:bodyPr/>
        <a:lstStyle/>
        <a:p>
          <a:endParaRPr lang="en-US"/>
        </a:p>
      </dgm:t>
    </dgm:pt>
    <dgm:pt modelId="{5FF1385C-5404-7849-8EB5-D935E412B8B4}">
      <dgm:prSet phldrT="[Text]"/>
      <dgm:spPr/>
      <dgm:t>
        <a:bodyPr/>
        <a:lstStyle/>
        <a:p>
          <a:r>
            <a:rPr lang="en-US" dirty="0"/>
            <a:t>SWOT Results and Analysis</a:t>
          </a:r>
        </a:p>
      </dgm:t>
    </dgm:pt>
    <dgm:pt modelId="{2EAB3884-CDE5-D44F-899A-73297510434A}" type="parTrans" cxnId="{4F5E4F80-E732-644A-B424-203F5387C7DD}">
      <dgm:prSet/>
      <dgm:spPr/>
      <dgm:t>
        <a:bodyPr/>
        <a:lstStyle/>
        <a:p>
          <a:endParaRPr lang="en-US"/>
        </a:p>
      </dgm:t>
    </dgm:pt>
    <dgm:pt modelId="{3CD0DBBC-BEBF-524A-9649-9649919AD15C}" type="sibTrans" cxnId="{4F5E4F80-E732-644A-B424-203F5387C7DD}">
      <dgm:prSet/>
      <dgm:spPr/>
      <dgm:t>
        <a:bodyPr/>
        <a:lstStyle/>
        <a:p>
          <a:endParaRPr lang="en-US"/>
        </a:p>
      </dgm:t>
    </dgm:pt>
    <dgm:pt modelId="{17AB7365-802B-BD4A-9BB2-CEAF225D9447}">
      <dgm:prSet phldrT="[Text]"/>
      <dgm:spPr/>
      <dgm:t>
        <a:bodyPr/>
        <a:lstStyle/>
        <a:p>
          <a:r>
            <a:rPr lang="en-US" dirty="0"/>
            <a:t>Stakeholder Meeting</a:t>
          </a:r>
        </a:p>
      </dgm:t>
    </dgm:pt>
    <dgm:pt modelId="{D6B548CC-DDE1-B240-9331-AFE79A1878B2}" type="parTrans" cxnId="{D0E5E8AE-8F4E-6244-89D1-2DB22F96670A}">
      <dgm:prSet/>
      <dgm:spPr/>
      <dgm:t>
        <a:bodyPr/>
        <a:lstStyle/>
        <a:p>
          <a:endParaRPr lang="en-US"/>
        </a:p>
      </dgm:t>
    </dgm:pt>
    <dgm:pt modelId="{0ABAB973-455D-794B-B8F7-82ECDFF7307C}" type="sibTrans" cxnId="{D0E5E8AE-8F4E-6244-89D1-2DB22F96670A}">
      <dgm:prSet/>
      <dgm:spPr/>
      <dgm:t>
        <a:bodyPr/>
        <a:lstStyle/>
        <a:p>
          <a:endParaRPr lang="en-US"/>
        </a:p>
      </dgm:t>
    </dgm:pt>
    <dgm:pt modelId="{DB013085-726F-264E-B438-9B388953248D}">
      <dgm:prSet phldrT="[Text]"/>
      <dgm:spPr/>
      <dgm:t>
        <a:bodyPr/>
        <a:lstStyle/>
        <a:p>
          <a:r>
            <a:rPr lang="en-US" dirty="0"/>
            <a:t>Build Pillars and Establish a Plan</a:t>
          </a:r>
        </a:p>
      </dgm:t>
    </dgm:pt>
    <dgm:pt modelId="{0C41B903-7FD8-614C-9A4E-3BF173F99722}" type="parTrans" cxnId="{3AA816BD-751D-5C4E-B9A6-C5659BBC8EB7}">
      <dgm:prSet/>
      <dgm:spPr/>
      <dgm:t>
        <a:bodyPr/>
        <a:lstStyle/>
        <a:p>
          <a:endParaRPr lang="en-US"/>
        </a:p>
      </dgm:t>
    </dgm:pt>
    <dgm:pt modelId="{E88BD4E3-848B-F147-91F2-F56F4781DE94}" type="sibTrans" cxnId="{3AA816BD-751D-5C4E-B9A6-C5659BBC8EB7}">
      <dgm:prSet/>
      <dgm:spPr/>
      <dgm:t>
        <a:bodyPr/>
        <a:lstStyle/>
        <a:p>
          <a:endParaRPr lang="en-US"/>
        </a:p>
      </dgm:t>
    </dgm:pt>
    <dgm:pt modelId="{009156D4-AA76-C94B-B550-898CCD7C0E35}" type="pres">
      <dgm:prSet presAssocID="{D2BDA69E-0E96-674F-B3EF-FCCB78EA4213}" presName="rootnode" presStyleCnt="0">
        <dgm:presLayoutVars>
          <dgm:chMax/>
          <dgm:chPref/>
          <dgm:dir/>
          <dgm:animLvl val="lvl"/>
        </dgm:presLayoutVars>
      </dgm:prSet>
      <dgm:spPr/>
    </dgm:pt>
    <dgm:pt modelId="{A89F7BC3-2792-8044-B7A6-23FA049E600F}" type="pres">
      <dgm:prSet presAssocID="{299B2DB5-D8B2-1B4F-B425-92AF0427FBC9}" presName="composite" presStyleCnt="0"/>
      <dgm:spPr/>
    </dgm:pt>
    <dgm:pt modelId="{EDFF0B60-EAF6-E94F-8BF4-F6A26E345039}" type="pres">
      <dgm:prSet presAssocID="{299B2DB5-D8B2-1B4F-B425-92AF0427FBC9}" presName="LShape" presStyleLbl="alignNode1" presStyleIdx="0" presStyleCnt="7"/>
      <dgm:spPr/>
    </dgm:pt>
    <dgm:pt modelId="{60F23127-4DEB-5843-8541-B295436A772C}" type="pres">
      <dgm:prSet presAssocID="{299B2DB5-D8B2-1B4F-B425-92AF0427FBC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55BF834-DBDE-D34B-9CCD-5C0D80B5BB27}" type="pres">
      <dgm:prSet presAssocID="{299B2DB5-D8B2-1B4F-B425-92AF0427FBC9}" presName="Triangle" presStyleLbl="alignNode1" presStyleIdx="1" presStyleCnt="7"/>
      <dgm:spPr/>
    </dgm:pt>
    <dgm:pt modelId="{EA7498B7-103B-964D-852A-045B3893CDF3}" type="pres">
      <dgm:prSet presAssocID="{6E0E64C8-BF68-8C4B-9A02-6557F8B5269E}" presName="sibTrans" presStyleCnt="0"/>
      <dgm:spPr/>
    </dgm:pt>
    <dgm:pt modelId="{C34EDEED-AEA2-8E46-86C7-83A485F0F7B3}" type="pres">
      <dgm:prSet presAssocID="{6E0E64C8-BF68-8C4B-9A02-6557F8B5269E}" presName="space" presStyleCnt="0"/>
      <dgm:spPr/>
    </dgm:pt>
    <dgm:pt modelId="{E570B43E-F3F0-A848-8E92-BEA5B90519A9}" type="pres">
      <dgm:prSet presAssocID="{5FF1385C-5404-7849-8EB5-D935E412B8B4}" presName="composite" presStyleCnt="0"/>
      <dgm:spPr/>
    </dgm:pt>
    <dgm:pt modelId="{7F74996C-9538-4348-9530-0D275746D891}" type="pres">
      <dgm:prSet presAssocID="{5FF1385C-5404-7849-8EB5-D935E412B8B4}" presName="LShape" presStyleLbl="alignNode1" presStyleIdx="2" presStyleCnt="7"/>
      <dgm:spPr/>
    </dgm:pt>
    <dgm:pt modelId="{F8BDC7D9-1E4C-0D49-B85C-98ED09BB6775}" type="pres">
      <dgm:prSet presAssocID="{5FF1385C-5404-7849-8EB5-D935E412B8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F1BF174-DFB7-9E46-9F65-4BB5C585D138}" type="pres">
      <dgm:prSet presAssocID="{5FF1385C-5404-7849-8EB5-D935E412B8B4}" presName="Triangle" presStyleLbl="alignNode1" presStyleIdx="3" presStyleCnt="7"/>
      <dgm:spPr/>
    </dgm:pt>
    <dgm:pt modelId="{3EC1A240-6800-4C48-ACFD-FF24D9715E2C}" type="pres">
      <dgm:prSet presAssocID="{3CD0DBBC-BEBF-524A-9649-9649919AD15C}" presName="sibTrans" presStyleCnt="0"/>
      <dgm:spPr/>
    </dgm:pt>
    <dgm:pt modelId="{7FAD0DA7-95FD-B34C-846A-36A6D38030A5}" type="pres">
      <dgm:prSet presAssocID="{3CD0DBBC-BEBF-524A-9649-9649919AD15C}" presName="space" presStyleCnt="0"/>
      <dgm:spPr/>
    </dgm:pt>
    <dgm:pt modelId="{0394ED76-149E-8D43-85BB-D0094FBEA255}" type="pres">
      <dgm:prSet presAssocID="{17AB7365-802B-BD4A-9BB2-CEAF225D9447}" presName="composite" presStyleCnt="0"/>
      <dgm:spPr/>
    </dgm:pt>
    <dgm:pt modelId="{5B24D394-9577-1944-839E-4036078CB044}" type="pres">
      <dgm:prSet presAssocID="{17AB7365-802B-BD4A-9BB2-CEAF225D9447}" presName="LShape" presStyleLbl="alignNode1" presStyleIdx="4" presStyleCnt="7"/>
      <dgm:spPr/>
    </dgm:pt>
    <dgm:pt modelId="{4EBDF8DF-D4C0-9D4B-AEEC-30D7156DE82F}" type="pres">
      <dgm:prSet presAssocID="{17AB7365-802B-BD4A-9BB2-CEAF225D944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FBA6B0D-CB4F-7846-9AB4-34DE1AC60712}" type="pres">
      <dgm:prSet presAssocID="{17AB7365-802B-BD4A-9BB2-CEAF225D9447}" presName="Triangle" presStyleLbl="alignNode1" presStyleIdx="5" presStyleCnt="7"/>
      <dgm:spPr/>
    </dgm:pt>
    <dgm:pt modelId="{719A8B64-9366-BC41-B66E-2120940D601A}" type="pres">
      <dgm:prSet presAssocID="{0ABAB973-455D-794B-B8F7-82ECDFF7307C}" presName="sibTrans" presStyleCnt="0"/>
      <dgm:spPr/>
    </dgm:pt>
    <dgm:pt modelId="{19292519-2451-9341-85A8-AB26F0388AE6}" type="pres">
      <dgm:prSet presAssocID="{0ABAB973-455D-794B-B8F7-82ECDFF7307C}" presName="space" presStyleCnt="0"/>
      <dgm:spPr/>
    </dgm:pt>
    <dgm:pt modelId="{F12F5122-4B42-C346-9D2B-F24F607878D9}" type="pres">
      <dgm:prSet presAssocID="{DB013085-726F-264E-B438-9B388953248D}" presName="composite" presStyleCnt="0"/>
      <dgm:spPr/>
    </dgm:pt>
    <dgm:pt modelId="{E5CA7903-0DCA-AD49-B0B2-1484E267782B}" type="pres">
      <dgm:prSet presAssocID="{DB013085-726F-264E-B438-9B388953248D}" presName="LShape" presStyleLbl="alignNode1" presStyleIdx="6" presStyleCnt="7"/>
      <dgm:spPr/>
    </dgm:pt>
    <dgm:pt modelId="{15A47826-2597-784C-ACBD-4B514B1C10E2}" type="pres">
      <dgm:prSet presAssocID="{DB013085-726F-264E-B438-9B388953248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2BD918-F26E-C349-83A1-2FFE86B9B530}" type="presOf" srcId="{17AB7365-802B-BD4A-9BB2-CEAF225D9447}" destId="{4EBDF8DF-D4C0-9D4B-AEEC-30D7156DE82F}" srcOrd="0" destOrd="0" presId="urn:microsoft.com/office/officeart/2009/3/layout/StepUpProcess"/>
    <dgm:cxn modelId="{B0B2431D-EE99-D443-B8D5-C7B20C2FCB15}" type="presOf" srcId="{5FF1385C-5404-7849-8EB5-D935E412B8B4}" destId="{F8BDC7D9-1E4C-0D49-B85C-98ED09BB6775}" srcOrd="0" destOrd="0" presId="urn:microsoft.com/office/officeart/2009/3/layout/StepUpProcess"/>
    <dgm:cxn modelId="{0FB6BE1E-4FEC-C946-8A3A-A157E1F39740}" type="presOf" srcId="{D2BDA69E-0E96-674F-B3EF-FCCB78EA4213}" destId="{009156D4-AA76-C94B-B550-898CCD7C0E35}" srcOrd="0" destOrd="0" presId="urn:microsoft.com/office/officeart/2009/3/layout/StepUpProcess"/>
    <dgm:cxn modelId="{DB44E32A-45A3-3A4B-B57F-2B3AA9C2110B}" type="presOf" srcId="{DB013085-726F-264E-B438-9B388953248D}" destId="{15A47826-2597-784C-ACBD-4B514B1C10E2}" srcOrd="0" destOrd="0" presId="urn:microsoft.com/office/officeart/2009/3/layout/StepUpProcess"/>
    <dgm:cxn modelId="{21D8AA6E-7228-E147-A3C8-FC68350AA0C4}" srcId="{D2BDA69E-0E96-674F-B3EF-FCCB78EA4213}" destId="{299B2DB5-D8B2-1B4F-B425-92AF0427FBC9}" srcOrd="0" destOrd="0" parTransId="{1F85AB57-585D-D843-AC0B-0C621F0923DF}" sibTransId="{6E0E64C8-BF68-8C4B-9A02-6557F8B5269E}"/>
    <dgm:cxn modelId="{4F5E4F80-E732-644A-B424-203F5387C7DD}" srcId="{D2BDA69E-0E96-674F-B3EF-FCCB78EA4213}" destId="{5FF1385C-5404-7849-8EB5-D935E412B8B4}" srcOrd="1" destOrd="0" parTransId="{2EAB3884-CDE5-D44F-899A-73297510434A}" sibTransId="{3CD0DBBC-BEBF-524A-9649-9649919AD15C}"/>
    <dgm:cxn modelId="{D0E5E8AE-8F4E-6244-89D1-2DB22F96670A}" srcId="{D2BDA69E-0E96-674F-B3EF-FCCB78EA4213}" destId="{17AB7365-802B-BD4A-9BB2-CEAF225D9447}" srcOrd="2" destOrd="0" parTransId="{D6B548CC-DDE1-B240-9331-AFE79A1878B2}" sibTransId="{0ABAB973-455D-794B-B8F7-82ECDFF7307C}"/>
    <dgm:cxn modelId="{3AA816BD-751D-5C4E-B9A6-C5659BBC8EB7}" srcId="{D2BDA69E-0E96-674F-B3EF-FCCB78EA4213}" destId="{DB013085-726F-264E-B438-9B388953248D}" srcOrd="3" destOrd="0" parTransId="{0C41B903-7FD8-614C-9A4E-3BF173F99722}" sibTransId="{E88BD4E3-848B-F147-91F2-F56F4781DE94}"/>
    <dgm:cxn modelId="{9C8710DE-E3E1-954C-AF6E-FD5AAFD04E68}" type="presOf" srcId="{299B2DB5-D8B2-1B4F-B425-92AF0427FBC9}" destId="{60F23127-4DEB-5843-8541-B295436A772C}" srcOrd="0" destOrd="0" presId="urn:microsoft.com/office/officeart/2009/3/layout/StepUpProcess"/>
    <dgm:cxn modelId="{173FF905-D0E3-A14F-BC49-47FD05AD9A14}" type="presParOf" srcId="{009156D4-AA76-C94B-B550-898CCD7C0E35}" destId="{A89F7BC3-2792-8044-B7A6-23FA049E600F}" srcOrd="0" destOrd="0" presId="urn:microsoft.com/office/officeart/2009/3/layout/StepUpProcess"/>
    <dgm:cxn modelId="{E6FDC5E7-64E6-9041-ADAE-03CF555350D3}" type="presParOf" srcId="{A89F7BC3-2792-8044-B7A6-23FA049E600F}" destId="{EDFF0B60-EAF6-E94F-8BF4-F6A26E345039}" srcOrd="0" destOrd="0" presId="urn:microsoft.com/office/officeart/2009/3/layout/StepUpProcess"/>
    <dgm:cxn modelId="{E502ACCA-DB9D-0B4F-9E45-8050DFCC9129}" type="presParOf" srcId="{A89F7BC3-2792-8044-B7A6-23FA049E600F}" destId="{60F23127-4DEB-5843-8541-B295436A772C}" srcOrd="1" destOrd="0" presId="urn:microsoft.com/office/officeart/2009/3/layout/StepUpProcess"/>
    <dgm:cxn modelId="{CE6858C4-9B47-AB4D-8E10-C9DC272B6149}" type="presParOf" srcId="{A89F7BC3-2792-8044-B7A6-23FA049E600F}" destId="{A55BF834-DBDE-D34B-9CCD-5C0D80B5BB27}" srcOrd="2" destOrd="0" presId="urn:microsoft.com/office/officeart/2009/3/layout/StepUpProcess"/>
    <dgm:cxn modelId="{822F8F3D-E051-B347-A8B7-0FBE9434CF88}" type="presParOf" srcId="{009156D4-AA76-C94B-B550-898CCD7C0E35}" destId="{EA7498B7-103B-964D-852A-045B3893CDF3}" srcOrd="1" destOrd="0" presId="urn:microsoft.com/office/officeart/2009/3/layout/StepUpProcess"/>
    <dgm:cxn modelId="{7C5E7D6F-6FCE-4840-B8D6-E3E4A5EBE864}" type="presParOf" srcId="{EA7498B7-103B-964D-852A-045B3893CDF3}" destId="{C34EDEED-AEA2-8E46-86C7-83A485F0F7B3}" srcOrd="0" destOrd="0" presId="urn:microsoft.com/office/officeart/2009/3/layout/StepUpProcess"/>
    <dgm:cxn modelId="{328EE210-A0EF-874F-BFEA-2D7912ECB877}" type="presParOf" srcId="{009156D4-AA76-C94B-B550-898CCD7C0E35}" destId="{E570B43E-F3F0-A848-8E92-BEA5B90519A9}" srcOrd="2" destOrd="0" presId="urn:microsoft.com/office/officeart/2009/3/layout/StepUpProcess"/>
    <dgm:cxn modelId="{760002E9-F912-4440-8624-90B20B50DAC0}" type="presParOf" srcId="{E570B43E-F3F0-A848-8E92-BEA5B90519A9}" destId="{7F74996C-9538-4348-9530-0D275746D891}" srcOrd="0" destOrd="0" presId="urn:microsoft.com/office/officeart/2009/3/layout/StepUpProcess"/>
    <dgm:cxn modelId="{A3D88217-B57D-5548-8AAF-C8D5E576D43C}" type="presParOf" srcId="{E570B43E-F3F0-A848-8E92-BEA5B90519A9}" destId="{F8BDC7D9-1E4C-0D49-B85C-98ED09BB6775}" srcOrd="1" destOrd="0" presId="urn:microsoft.com/office/officeart/2009/3/layout/StepUpProcess"/>
    <dgm:cxn modelId="{342A4DA7-032D-DB46-8D63-4F8130DD1716}" type="presParOf" srcId="{E570B43E-F3F0-A848-8E92-BEA5B90519A9}" destId="{8F1BF174-DFB7-9E46-9F65-4BB5C585D138}" srcOrd="2" destOrd="0" presId="urn:microsoft.com/office/officeart/2009/3/layout/StepUpProcess"/>
    <dgm:cxn modelId="{0EB4BDEE-D34F-7E4A-AB52-3C2497CC5117}" type="presParOf" srcId="{009156D4-AA76-C94B-B550-898CCD7C0E35}" destId="{3EC1A240-6800-4C48-ACFD-FF24D9715E2C}" srcOrd="3" destOrd="0" presId="urn:microsoft.com/office/officeart/2009/3/layout/StepUpProcess"/>
    <dgm:cxn modelId="{0C5CFDDB-573D-BE4D-914B-BB20D2828587}" type="presParOf" srcId="{3EC1A240-6800-4C48-ACFD-FF24D9715E2C}" destId="{7FAD0DA7-95FD-B34C-846A-36A6D38030A5}" srcOrd="0" destOrd="0" presId="urn:microsoft.com/office/officeart/2009/3/layout/StepUpProcess"/>
    <dgm:cxn modelId="{4E7233B4-2174-D944-A555-2BB334BCDADB}" type="presParOf" srcId="{009156D4-AA76-C94B-B550-898CCD7C0E35}" destId="{0394ED76-149E-8D43-85BB-D0094FBEA255}" srcOrd="4" destOrd="0" presId="urn:microsoft.com/office/officeart/2009/3/layout/StepUpProcess"/>
    <dgm:cxn modelId="{F7CE010F-582D-C343-A45F-C86A35EB17D2}" type="presParOf" srcId="{0394ED76-149E-8D43-85BB-D0094FBEA255}" destId="{5B24D394-9577-1944-839E-4036078CB044}" srcOrd="0" destOrd="0" presId="urn:microsoft.com/office/officeart/2009/3/layout/StepUpProcess"/>
    <dgm:cxn modelId="{EE7994B4-2781-824D-B70C-AD8206318ACB}" type="presParOf" srcId="{0394ED76-149E-8D43-85BB-D0094FBEA255}" destId="{4EBDF8DF-D4C0-9D4B-AEEC-30D7156DE82F}" srcOrd="1" destOrd="0" presId="urn:microsoft.com/office/officeart/2009/3/layout/StepUpProcess"/>
    <dgm:cxn modelId="{6488684E-E55B-9E41-9D83-D0309B0C1908}" type="presParOf" srcId="{0394ED76-149E-8D43-85BB-D0094FBEA255}" destId="{5FBA6B0D-CB4F-7846-9AB4-34DE1AC60712}" srcOrd="2" destOrd="0" presId="urn:microsoft.com/office/officeart/2009/3/layout/StepUpProcess"/>
    <dgm:cxn modelId="{A62EDA38-DB43-F347-A957-70117CC40B78}" type="presParOf" srcId="{009156D4-AA76-C94B-B550-898CCD7C0E35}" destId="{719A8B64-9366-BC41-B66E-2120940D601A}" srcOrd="5" destOrd="0" presId="urn:microsoft.com/office/officeart/2009/3/layout/StepUpProcess"/>
    <dgm:cxn modelId="{C770C902-D92E-3C4D-A88A-BFA4BBB9D93D}" type="presParOf" srcId="{719A8B64-9366-BC41-B66E-2120940D601A}" destId="{19292519-2451-9341-85A8-AB26F0388AE6}" srcOrd="0" destOrd="0" presId="urn:microsoft.com/office/officeart/2009/3/layout/StepUpProcess"/>
    <dgm:cxn modelId="{36E4AE20-4B40-9B4E-BE50-71C7D03771C7}" type="presParOf" srcId="{009156D4-AA76-C94B-B550-898CCD7C0E35}" destId="{F12F5122-4B42-C346-9D2B-F24F607878D9}" srcOrd="6" destOrd="0" presId="urn:microsoft.com/office/officeart/2009/3/layout/StepUpProcess"/>
    <dgm:cxn modelId="{C5C4C3DD-6210-6944-A636-22B18D2DA4B9}" type="presParOf" srcId="{F12F5122-4B42-C346-9D2B-F24F607878D9}" destId="{E5CA7903-0DCA-AD49-B0B2-1484E267782B}" srcOrd="0" destOrd="0" presId="urn:microsoft.com/office/officeart/2009/3/layout/StepUpProcess"/>
    <dgm:cxn modelId="{B74DDF99-FB4D-894E-A41C-381A496350BF}" type="presParOf" srcId="{F12F5122-4B42-C346-9D2B-F24F607878D9}" destId="{15A47826-2597-784C-ACBD-4B514B1C10E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4ACB7-B2B3-4743-B80F-15443EA863CD}">
      <dsp:nvSpPr>
        <dsp:cNvPr id="0" name=""/>
        <dsp:cNvSpPr/>
      </dsp:nvSpPr>
      <dsp:spPr>
        <a:xfrm>
          <a:off x="3399" y="106185"/>
          <a:ext cx="1840434" cy="257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7" tIns="330200" rIns="14348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Create a task force.</a:t>
          </a:r>
        </a:p>
      </dsp:txBody>
      <dsp:txXfrm>
        <a:off x="3399" y="1085296"/>
        <a:ext cx="1840434" cy="1545965"/>
      </dsp:txXfrm>
    </dsp:sp>
    <dsp:sp modelId="{9A85E30E-30B3-9943-82B8-BFADD145CBD1}">
      <dsp:nvSpPr>
        <dsp:cNvPr id="0" name=""/>
        <dsp:cNvSpPr/>
      </dsp:nvSpPr>
      <dsp:spPr>
        <a:xfrm>
          <a:off x="537125" y="363846"/>
          <a:ext cx="772982" cy="7729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65" tIns="12700" rIns="6026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</a:p>
      </dsp:txBody>
      <dsp:txXfrm>
        <a:off x="650326" y="477047"/>
        <a:ext cx="546580" cy="546580"/>
      </dsp:txXfrm>
    </dsp:sp>
    <dsp:sp modelId="{DCCC7CB7-0DD1-534E-9B44-5AFF735B67CD}">
      <dsp:nvSpPr>
        <dsp:cNvPr id="0" name=""/>
        <dsp:cNvSpPr/>
      </dsp:nvSpPr>
      <dsp:spPr>
        <a:xfrm>
          <a:off x="3399" y="2682721"/>
          <a:ext cx="184043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34230-C39C-EA41-8F75-39F5AF170D8C}">
      <dsp:nvSpPr>
        <dsp:cNvPr id="0" name=""/>
        <dsp:cNvSpPr/>
      </dsp:nvSpPr>
      <dsp:spPr>
        <a:xfrm>
          <a:off x="2027877" y="106185"/>
          <a:ext cx="1840434" cy="257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7" tIns="330200" rIns="14348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 your competition.</a:t>
          </a:r>
        </a:p>
      </dsp:txBody>
      <dsp:txXfrm>
        <a:off x="2027877" y="1085296"/>
        <a:ext cx="1840434" cy="1545965"/>
      </dsp:txXfrm>
    </dsp:sp>
    <dsp:sp modelId="{A795B384-6B36-1E47-920D-3CED44D20200}">
      <dsp:nvSpPr>
        <dsp:cNvPr id="0" name=""/>
        <dsp:cNvSpPr/>
      </dsp:nvSpPr>
      <dsp:spPr>
        <a:xfrm>
          <a:off x="2561603" y="363846"/>
          <a:ext cx="772982" cy="7729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65" tIns="12700" rIns="6026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674804" y="477047"/>
        <a:ext cx="546580" cy="546580"/>
      </dsp:txXfrm>
    </dsp:sp>
    <dsp:sp modelId="{CA43D27B-91F8-B145-A524-04EEB5FEFF26}">
      <dsp:nvSpPr>
        <dsp:cNvPr id="0" name=""/>
        <dsp:cNvSpPr/>
      </dsp:nvSpPr>
      <dsp:spPr>
        <a:xfrm>
          <a:off x="2027877" y="2682721"/>
          <a:ext cx="184043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8532F-D899-C744-A48F-BB54C70D14E5}">
      <dsp:nvSpPr>
        <dsp:cNvPr id="0" name=""/>
        <dsp:cNvSpPr/>
      </dsp:nvSpPr>
      <dsp:spPr>
        <a:xfrm>
          <a:off x="4052355" y="106185"/>
          <a:ext cx="1840434" cy="257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7" tIns="330200" rIns="14348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willing to question the status quo. </a:t>
          </a:r>
        </a:p>
      </dsp:txBody>
      <dsp:txXfrm>
        <a:off x="4052355" y="1085296"/>
        <a:ext cx="1840434" cy="1545965"/>
      </dsp:txXfrm>
    </dsp:sp>
    <dsp:sp modelId="{22FFC352-6DB5-E64A-A0F3-17825D863A99}">
      <dsp:nvSpPr>
        <dsp:cNvPr id="0" name=""/>
        <dsp:cNvSpPr/>
      </dsp:nvSpPr>
      <dsp:spPr>
        <a:xfrm>
          <a:off x="4586081" y="363846"/>
          <a:ext cx="772982" cy="7729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65" tIns="12700" rIns="6026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4699282" y="477047"/>
        <a:ext cx="546580" cy="546580"/>
      </dsp:txXfrm>
    </dsp:sp>
    <dsp:sp modelId="{A16B7F16-AF35-9E41-92A4-756AC44A4677}">
      <dsp:nvSpPr>
        <dsp:cNvPr id="0" name=""/>
        <dsp:cNvSpPr/>
      </dsp:nvSpPr>
      <dsp:spPr>
        <a:xfrm>
          <a:off x="4052355" y="2682721"/>
          <a:ext cx="184043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F5CD1-B59E-884D-9B35-36026DCE1F91}">
      <dsp:nvSpPr>
        <dsp:cNvPr id="0" name=""/>
        <dsp:cNvSpPr/>
      </dsp:nvSpPr>
      <dsp:spPr>
        <a:xfrm>
          <a:off x="6076833" y="106185"/>
          <a:ext cx="1840434" cy="257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7" tIns="330200" rIns="14348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Utilize research based programs and curriculum.</a:t>
          </a:r>
        </a:p>
      </dsp:txBody>
      <dsp:txXfrm>
        <a:off x="6076833" y="1085296"/>
        <a:ext cx="1840434" cy="1545965"/>
      </dsp:txXfrm>
    </dsp:sp>
    <dsp:sp modelId="{EB3BFA65-E643-5C40-B803-A69E04743A9E}">
      <dsp:nvSpPr>
        <dsp:cNvPr id="0" name=""/>
        <dsp:cNvSpPr/>
      </dsp:nvSpPr>
      <dsp:spPr>
        <a:xfrm>
          <a:off x="6610559" y="363846"/>
          <a:ext cx="772982" cy="7729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65" tIns="12700" rIns="6026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</a:p>
      </dsp:txBody>
      <dsp:txXfrm>
        <a:off x="6723760" y="477047"/>
        <a:ext cx="546580" cy="546580"/>
      </dsp:txXfrm>
    </dsp:sp>
    <dsp:sp modelId="{1049C14A-3DE0-9C44-8E40-A03775BAE58C}">
      <dsp:nvSpPr>
        <dsp:cNvPr id="0" name=""/>
        <dsp:cNvSpPr/>
      </dsp:nvSpPr>
      <dsp:spPr>
        <a:xfrm>
          <a:off x="6076833" y="2682721"/>
          <a:ext cx="184043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837883-095C-9B42-87E4-D2CEB5CB03F7}">
      <dsp:nvSpPr>
        <dsp:cNvPr id="0" name=""/>
        <dsp:cNvSpPr/>
      </dsp:nvSpPr>
      <dsp:spPr>
        <a:xfrm>
          <a:off x="8101311" y="106185"/>
          <a:ext cx="1840434" cy="257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87" tIns="330200" rIns="14348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Gather input from a wide range of stakeholders.</a:t>
          </a:r>
        </a:p>
      </dsp:txBody>
      <dsp:txXfrm>
        <a:off x="8101311" y="1085296"/>
        <a:ext cx="1840434" cy="1545965"/>
      </dsp:txXfrm>
    </dsp:sp>
    <dsp:sp modelId="{B8F1FE05-3D0F-CC4A-8FCD-2AAE5C6840C7}">
      <dsp:nvSpPr>
        <dsp:cNvPr id="0" name=""/>
        <dsp:cNvSpPr/>
      </dsp:nvSpPr>
      <dsp:spPr>
        <a:xfrm>
          <a:off x="8635037" y="363846"/>
          <a:ext cx="772982" cy="7729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265" tIns="12700" rIns="60265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</a:p>
      </dsp:txBody>
      <dsp:txXfrm>
        <a:off x="8748238" y="477047"/>
        <a:ext cx="546580" cy="546580"/>
      </dsp:txXfrm>
    </dsp:sp>
    <dsp:sp modelId="{7A570598-636E-CC46-8F0F-DD6C76C59CF7}">
      <dsp:nvSpPr>
        <dsp:cNvPr id="0" name=""/>
        <dsp:cNvSpPr/>
      </dsp:nvSpPr>
      <dsp:spPr>
        <a:xfrm>
          <a:off x="8101311" y="2682721"/>
          <a:ext cx="1840434" cy="7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7E72A-FCD0-E241-B026-89E40E29CCE8}">
      <dsp:nvSpPr>
        <dsp:cNvPr id="0" name=""/>
        <dsp:cNvSpPr/>
      </dsp:nvSpPr>
      <dsp:spPr>
        <a:xfrm>
          <a:off x="0" y="29748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Adaptable Learner</a:t>
          </a:r>
        </a:p>
      </dsp:txBody>
      <dsp:txXfrm>
        <a:off x="20561" y="50309"/>
        <a:ext cx="9560074" cy="380078"/>
      </dsp:txXfrm>
    </dsp:sp>
    <dsp:sp modelId="{0181D917-450F-A843-B57E-03FA04F65111}">
      <dsp:nvSpPr>
        <dsp:cNvPr id="0" name=""/>
        <dsp:cNvSpPr/>
      </dsp:nvSpPr>
      <dsp:spPr>
        <a:xfrm>
          <a:off x="0" y="502788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Inclusive Learner</a:t>
          </a:r>
        </a:p>
      </dsp:txBody>
      <dsp:txXfrm>
        <a:off x="20561" y="523349"/>
        <a:ext cx="9560074" cy="380078"/>
      </dsp:txXfrm>
    </dsp:sp>
    <dsp:sp modelId="{CECE9C7D-C978-444D-A0AD-858E84A3815F}">
      <dsp:nvSpPr>
        <dsp:cNvPr id="0" name=""/>
        <dsp:cNvSpPr/>
      </dsp:nvSpPr>
      <dsp:spPr>
        <a:xfrm>
          <a:off x="0" y="975828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Creative and Innovative Thinker</a:t>
          </a:r>
        </a:p>
      </dsp:txBody>
      <dsp:txXfrm>
        <a:off x="20561" y="996389"/>
        <a:ext cx="9560074" cy="380078"/>
      </dsp:txXfrm>
    </dsp:sp>
    <dsp:sp modelId="{B94EB250-0C88-3A4D-A9A4-553A3402F5B4}">
      <dsp:nvSpPr>
        <dsp:cNvPr id="0" name=""/>
        <dsp:cNvSpPr/>
      </dsp:nvSpPr>
      <dsp:spPr>
        <a:xfrm>
          <a:off x="0" y="1448868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Critical Thinker</a:t>
          </a:r>
        </a:p>
      </dsp:txBody>
      <dsp:txXfrm>
        <a:off x="20561" y="1469429"/>
        <a:ext cx="9560074" cy="380078"/>
      </dsp:txXfrm>
    </dsp:sp>
    <dsp:sp modelId="{4BEC62D7-BFA9-0B43-824A-C794824FFC79}">
      <dsp:nvSpPr>
        <dsp:cNvPr id="0" name=""/>
        <dsp:cNvSpPr/>
      </dsp:nvSpPr>
      <dsp:spPr>
        <a:xfrm>
          <a:off x="0" y="1921907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Effective Communicator</a:t>
          </a:r>
        </a:p>
      </dsp:txBody>
      <dsp:txXfrm>
        <a:off x="20561" y="1942468"/>
        <a:ext cx="9560074" cy="380078"/>
      </dsp:txXfrm>
    </dsp:sp>
    <dsp:sp modelId="{DB013360-C4F1-0549-A873-3B13591E648B}">
      <dsp:nvSpPr>
        <dsp:cNvPr id="0" name=""/>
        <dsp:cNvSpPr/>
      </dsp:nvSpPr>
      <dsp:spPr>
        <a:xfrm>
          <a:off x="0" y="2394947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Collaborator</a:t>
          </a:r>
        </a:p>
      </dsp:txBody>
      <dsp:txXfrm>
        <a:off x="20561" y="2415508"/>
        <a:ext cx="9560074" cy="380078"/>
      </dsp:txXfrm>
    </dsp:sp>
    <dsp:sp modelId="{63E3C8FC-956F-F440-93B6-211319009D35}">
      <dsp:nvSpPr>
        <dsp:cNvPr id="0" name=""/>
        <dsp:cNvSpPr/>
      </dsp:nvSpPr>
      <dsp:spPr>
        <a:xfrm>
          <a:off x="0" y="2867987"/>
          <a:ext cx="9601196" cy="421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Social-Emotional Well Being</a:t>
          </a:r>
        </a:p>
      </dsp:txBody>
      <dsp:txXfrm>
        <a:off x="20561" y="2888548"/>
        <a:ext cx="9560074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3CEE8-719C-9C45-A189-2E15ACD2D777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Random Sampling</a:t>
          </a:r>
        </a:p>
      </dsp:txBody>
      <dsp:txXfrm>
        <a:off x="48170" y="660"/>
        <a:ext cx="2210431" cy="1326259"/>
      </dsp:txXfrm>
    </dsp:sp>
    <dsp:sp modelId="{702421DD-F7E4-5249-82BF-811C2C74F7EA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School Board</a:t>
          </a:r>
        </a:p>
      </dsp:txBody>
      <dsp:txXfrm>
        <a:off x="2479645" y="660"/>
        <a:ext cx="2210431" cy="1326259"/>
      </dsp:txXfrm>
    </dsp:sp>
    <dsp:sp modelId="{C5C23A76-394E-6D49-BC37-86FCB553BE54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PTO Members</a:t>
          </a:r>
        </a:p>
      </dsp:txBody>
      <dsp:txXfrm>
        <a:off x="4911120" y="660"/>
        <a:ext cx="2210431" cy="1326259"/>
      </dsp:txXfrm>
    </dsp:sp>
    <dsp:sp modelId="{1A094D25-EBE8-354A-80DA-2E0DAF750EEB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Faculty/Staff</a:t>
          </a:r>
        </a:p>
      </dsp:txBody>
      <dsp:txXfrm>
        <a:off x="7342595" y="660"/>
        <a:ext cx="2210431" cy="1326259"/>
      </dsp:txXfrm>
    </dsp:sp>
    <dsp:sp modelId="{F8C8BD67-8291-774B-8FDD-F15AC41FEE37}">
      <dsp:nvSpPr>
        <dsp:cNvPr id="0" name=""/>
        <dsp:cNvSpPr/>
      </dsp:nvSpPr>
      <dsp:spPr>
        <a:xfrm>
          <a:off x="3695382" y="1547963"/>
          <a:ext cx="2210431" cy="1326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Church Staff</a:t>
          </a:r>
        </a:p>
      </dsp:txBody>
      <dsp:txXfrm>
        <a:off x="3695382" y="1547963"/>
        <a:ext cx="2210431" cy="1326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7F7A7-ADA9-D643-9F86-280274086C15}">
      <dsp:nvSpPr>
        <dsp:cNvPr id="0" name=""/>
        <dsp:cNvSpPr/>
      </dsp:nvSpPr>
      <dsp:spPr>
        <a:xfrm>
          <a:off x="3000" y="33469"/>
          <a:ext cx="292536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Strengths</a:t>
          </a:r>
        </a:p>
      </dsp:txBody>
      <dsp:txXfrm>
        <a:off x="3000" y="33469"/>
        <a:ext cx="2925365" cy="662400"/>
      </dsp:txXfrm>
    </dsp:sp>
    <dsp:sp modelId="{FD3EA330-6897-3148-B376-4D5781CB9579}">
      <dsp:nvSpPr>
        <dsp:cNvPr id="0" name=""/>
        <dsp:cNvSpPr/>
      </dsp:nvSpPr>
      <dsp:spPr>
        <a:xfrm>
          <a:off x="3000" y="695869"/>
          <a:ext cx="2925365" cy="2588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Sense of Community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Parent Involvement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Dedicated Faculty and Staff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Faith-Based Education</a:t>
          </a:r>
        </a:p>
      </dsp:txBody>
      <dsp:txXfrm>
        <a:off x="3000" y="695869"/>
        <a:ext cx="2925365" cy="2588535"/>
      </dsp:txXfrm>
    </dsp:sp>
    <dsp:sp modelId="{3BA56F27-DEFF-744F-830B-C24E5C2628B1}">
      <dsp:nvSpPr>
        <dsp:cNvPr id="0" name=""/>
        <dsp:cNvSpPr/>
      </dsp:nvSpPr>
      <dsp:spPr>
        <a:xfrm>
          <a:off x="3337917" y="33469"/>
          <a:ext cx="292536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Greatest Needs</a:t>
          </a:r>
        </a:p>
      </dsp:txBody>
      <dsp:txXfrm>
        <a:off x="3337917" y="33469"/>
        <a:ext cx="2925365" cy="662400"/>
      </dsp:txXfrm>
    </dsp:sp>
    <dsp:sp modelId="{10DAE3AE-5660-CB46-95DA-724214FB2D0B}">
      <dsp:nvSpPr>
        <dsp:cNvPr id="0" name=""/>
        <dsp:cNvSpPr/>
      </dsp:nvSpPr>
      <dsp:spPr>
        <a:xfrm>
          <a:off x="3337917" y="695869"/>
          <a:ext cx="2925365" cy="2588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Challenging curriculum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Differentiated Instruction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Leadership Communication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Teacher Retention</a:t>
          </a:r>
        </a:p>
      </dsp:txBody>
      <dsp:txXfrm>
        <a:off x="3337917" y="695869"/>
        <a:ext cx="2925365" cy="2588535"/>
      </dsp:txXfrm>
    </dsp:sp>
    <dsp:sp modelId="{6CF82DA1-3CB2-AF41-AE5B-B957A84A1B15}">
      <dsp:nvSpPr>
        <dsp:cNvPr id="0" name=""/>
        <dsp:cNvSpPr/>
      </dsp:nvSpPr>
      <dsp:spPr>
        <a:xfrm>
          <a:off x="6672833" y="33469"/>
          <a:ext cx="292536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Fondest Wishes</a:t>
          </a:r>
        </a:p>
      </dsp:txBody>
      <dsp:txXfrm>
        <a:off x="6672833" y="33469"/>
        <a:ext cx="2925365" cy="662400"/>
      </dsp:txXfrm>
    </dsp:sp>
    <dsp:sp modelId="{2C43B9B2-65A9-6040-8D12-E453A7BDC3BB}">
      <dsp:nvSpPr>
        <dsp:cNvPr id="0" name=""/>
        <dsp:cNvSpPr/>
      </dsp:nvSpPr>
      <dsp:spPr>
        <a:xfrm>
          <a:off x="6672833" y="695869"/>
          <a:ext cx="2925365" cy="2588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Stronger Academics (Blue Ribbon Status)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Increased Enrollment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State-of-the-Art Facilities</a:t>
          </a:r>
        </a:p>
      </dsp:txBody>
      <dsp:txXfrm>
        <a:off x="6672833" y="695869"/>
        <a:ext cx="2925365" cy="2588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31B82-5F5C-FF4F-AB3D-CD3038D53BEA}">
      <dsp:nvSpPr>
        <dsp:cNvPr id="0" name=""/>
        <dsp:cNvSpPr/>
      </dsp:nvSpPr>
      <dsp:spPr>
        <a:xfrm>
          <a:off x="0" y="0"/>
          <a:ext cx="8161020" cy="995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Share SWOT Survey Results</a:t>
          </a:r>
        </a:p>
      </dsp:txBody>
      <dsp:txXfrm>
        <a:off x="29153" y="29153"/>
        <a:ext cx="7086946" cy="937056"/>
      </dsp:txXfrm>
    </dsp:sp>
    <dsp:sp modelId="{5A962102-0AA1-A54B-B5DA-3D4276CBD883}">
      <dsp:nvSpPr>
        <dsp:cNvPr id="0" name=""/>
        <dsp:cNvSpPr/>
      </dsp:nvSpPr>
      <dsp:spPr>
        <a:xfrm>
          <a:off x="720089" y="1161256"/>
          <a:ext cx="8161020" cy="995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Principal/President Shares a Vision for the Future</a:t>
          </a:r>
        </a:p>
      </dsp:txBody>
      <dsp:txXfrm>
        <a:off x="749242" y="1190409"/>
        <a:ext cx="6735638" cy="937056"/>
      </dsp:txXfrm>
    </dsp:sp>
    <dsp:sp modelId="{B8AC8208-D0E9-D447-A19D-58F2006D590A}">
      <dsp:nvSpPr>
        <dsp:cNvPr id="0" name=""/>
        <dsp:cNvSpPr/>
      </dsp:nvSpPr>
      <dsp:spPr>
        <a:xfrm>
          <a:off x="1440179" y="2322512"/>
          <a:ext cx="8161020" cy="995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Consensus of 3 to 5 Priorities for the Next 4 to 5 Years</a:t>
          </a:r>
        </a:p>
      </dsp:txBody>
      <dsp:txXfrm>
        <a:off x="1469332" y="2351665"/>
        <a:ext cx="6735638" cy="937056"/>
      </dsp:txXfrm>
    </dsp:sp>
    <dsp:sp modelId="{C0B3D3FA-7074-6845-94DD-0D6B00E5B0BA}">
      <dsp:nvSpPr>
        <dsp:cNvPr id="0" name=""/>
        <dsp:cNvSpPr/>
      </dsp:nvSpPr>
      <dsp:spPr>
        <a:xfrm>
          <a:off x="7514034" y="754816"/>
          <a:ext cx="646985" cy="646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59606" y="754816"/>
        <a:ext cx="355841" cy="486856"/>
      </dsp:txXfrm>
    </dsp:sp>
    <dsp:sp modelId="{7960EF83-13D5-0F4E-A265-32658F32E051}">
      <dsp:nvSpPr>
        <dsp:cNvPr id="0" name=""/>
        <dsp:cNvSpPr/>
      </dsp:nvSpPr>
      <dsp:spPr>
        <a:xfrm>
          <a:off x="8234124" y="1909437"/>
          <a:ext cx="646985" cy="646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379696" y="1909437"/>
        <a:ext cx="355841" cy="4868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F0B60-EAF6-E94F-8BF4-F6A26E345039}">
      <dsp:nvSpPr>
        <dsp:cNvPr id="0" name=""/>
        <dsp:cNvSpPr/>
      </dsp:nvSpPr>
      <dsp:spPr>
        <a:xfrm rot="5400000">
          <a:off x="1003915" y="1204330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23127-4DEB-5843-8541-B295436A772C}">
      <dsp:nvSpPr>
        <dsp:cNvPr id="0" name=""/>
        <dsp:cNvSpPr/>
      </dsp:nvSpPr>
      <dsp:spPr>
        <a:xfrm>
          <a:off x="809524" y="1783307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Core Beliefs and Mission Statement</a:t>
          </a:r>
        </a:p>
      </dsp:txBody>
      <dsp:txXfrm>
        <a:off x="809524" y="1783307"/>
        <a:ext cx="1749432" cy="1533480"/>
      </dsp:txXfrm>
    </dsp:sp>
    <dsp:sp modelId="{A55BF834-DBDE-D34B-9CCD-5C0D80B5BB27}">
      <dsp:nvSpPr>
        <dsp:cNvPr id="0" name=""/>
        <dsp:cNvSpPr/>
      </dsp:nvSpPr>
      <dsp:spPr>
        <a:xfrm>
          <a:off x="2228875" y="1061669"/>
          <a:ext cx="330081" cy="330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4996C-9538-4348-9530-0D275746D891}">
      <dsp:nvSpPr>
        <dsp:cNvPr id="0" name=""/>
        <dsp:cNvSpPr/>
      </dsp:nvSpPr>
      <dsp:spPr>
        <a:xfrm rot="5400000">
          <a:off x="3145563" y="674377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DC7D9-1E4C-0D49-B85C-98ED09BB6775}">
      <dsp:nvSpPr>
        <dsp:cNvPr id="0" name=""/>
        <dsp:cNvSpPr/>
      </dsp:nvSpPr>
      <dsp:spPr>
        <a:xfrm>
          <a:off x="2951171" y="1253354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SWOT Results and Analysis</a:t>
          </a:r>
        </a:p>
      </dsp:txBody>
      <dsp:txXfrm>
        <a:off x="2951171" y="1253354"/>
        <a:ext cx="1749432" cy="1533480"/>
      </dsp:txXfrm>
    </dsp:sp>
    <dsp:sp modelId="{8F1BF174-DFB7-9E46-9F65-4BB5C585D138}">
      <dsp:nvSpPr>
        <dsp:cNvPr id="0" name=""/>
        <dsp:cNvSpPr/>
      </dsp:nvSpPr>
      <dsp:spPr>
        <a:xfrm>
          <a:off x="4370523" y="531716"/>
          <a:ext cx="330081" cy="330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4D394-9577-1944-839E-4036078CB044}">
      <dsp:nvSpPr>
        <dsp:cNvPr id="0" name=""/>
        <dsp:cNvSpPr/>
      </dsp:nvSpPr>
      <dsp:spPr>
        <a:xfrm rot="5400000">
          <a:off x="5287210" y="144424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DF8DF-D4C0-9D4B-AEEC-30D7156DE82F}">
      <dsp:nvSpPr>
        <dsp:cNvPr id="0" name=""/>
        <dsp:cNvSpPr/>
      </dsp:nvSpPr>
      <dsp:spPr>
        <a:xfrm>
          <a:off x="5092819" y="723401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Stakeholder Meeting</a:t>
          </a:r>
        </a:p>
      </dsp:txBody>
      <dsp:txXfrm>
        <a:off x="5092819" y="723401"/>
        <a:ext cx="1749432" cy="1533480"/>
      </dsp:txXfrm>
    </dsp:sp>
    <dsp:sp modelId="{5FBA6B0D-CB4F-7846-9AB4-34DE1AC60712}">
      <dsp:nvSpPr>
        <dsp:cNvPr id="0" name=""/>
        <dsp:cNvSpPr/>
      </dsp:nvSpPr>
      <dsp:spPr>
        <a:xfrm>
          <a:off x="6512170" y="1763"/>
          <a:ext cx="330081" cy="330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A7903-0DCA-AD49-B0B2-1484E267782B}">
      <dsp:nvSpPr>
        <dsp:cNvPr id="0" name=""/>
        <dsp:cNvSpPr/>
      </dsp:nvSpPr>
      <dsp:spPr>
        <a:xfrm rot="5400000">
          <a:off x="7428857" y="-385527"/>
          <a:ext cx="1164543" cy="19377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7826-2597-784C-ACBD-4B514B1C10E2}">
      <dsp:nvSpPr>
        <dsp:cNvPr id="0" name=""/>
        <dsp:cNvSpPr/>
      </dsp:nvSpPr>
      <dsp:spPr>
        <a:xfrm>
          <a:off x="7234466" y="193448"/>
          <a:ext cx="1749432" cy="153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Build Pillars and Establish a Plan</a:t>
          </a:r>
        </a:p>
      </dsp:txBody>
      <dsp:txXfrm>
        <a:off x="7234466" y="193448"/>
        <a:ext cx="1749432" cy="153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B375-7D92-BE47-BF0E-8284B4C035E3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40B92-D3A2-3046-8120-3F57F817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1ca07bc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1ca07bc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b71ed303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b71ed303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b71ed303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b71ed303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You need to know your WHY….gives you commitment &amp; motivation</a:t>
            </a:r>
            <a:endParaRPr sz="1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b71ed303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b71ed303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b71ed303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b71ed303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Turn and Talk about your thoughts on the core beliefs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ca9052ca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ca9052ca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ca9052c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dca9052c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ca9052ca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ca9052ca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ca9052ca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ca9052ca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Stop at </a:t>
            </a:r>
            <a:r>
              <a:rPr lang="en" sz="1300" dirty="0" err="1"/>
              <a:t>walmart</a:t>
            </a:r>
            <a:r>
              <a:rPr lang="en" sz="1300" dirty="0"/>
              <a:t>…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Go to </a:t>
            </a:r>
            <a:r>
              <a:rPr lang="en" sz="1300" dirty="0" err="1"/>
              <a:t>xaler</a:t>
            </a:r>
            <a:r>
              <a:rPr lang="en" sz="1300" dirty="0"/>
              <a:t>….</a:t>
            </a:r>
            <a:endParaRPr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ca9052ca8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ca9052ca8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1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ca9052ca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dca9052ca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ca9052ca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dca9052ca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ca9052ca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dca9052ca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1ca07bc7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1ca07bc7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1ca07bc7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71ca07bc7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7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c6288c83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cc6288c83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6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88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for large group when analyzing SWOT results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you and where do you want to go? </a:t>
            </a:r>
          </a:p>
          <a:p>
            <a:r>
              <a:rPr lang="en-US" dirty="0"/>
              <a:t>Bringing stakeholders together builds teamwork.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47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1ca07bc7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71ca07bc7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This process is VITAL!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78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Questioning the status quo: Look at new ways of doing things; Ask hard questions; Be willing to face difficult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skills do you want for your students when they leave your school? Paint a clear picture of what the goal is for your students. Be specific.</a:t>
            </a:r>
          </a:p>
          <a:p>
            <a:endParaRPr lang="en-US" dirty="0"/>
          </a:p>
          <a:p>
            <a:r>
              <a:rPr lang="en-US" dirty="0"/>
              <a:t>Make these goals public. This is a tool for attracting families.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40B92-D3A2-3046-8120-3F57F817E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2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0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2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4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5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64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5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0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19379A-42DD-A047-87B4-A7B486505695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EC3236-D0E4-C34D-A341-ABF8F2D50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loegelconsultin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ytFB8TrkT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aLLgeu48sR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4.png"/><Relationship Id="rId10" Type="http://schemas.microsoft.com/office/2007/relationships/diagramDrawing" Target="../diagrams/drawing6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445C-692C-74E4-588B-2D61EC932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D431D-0392-3757-57BC-FD5E3412A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Nan Bone and Micah Schloegel</a:t>
            </a:r>
          </a:p>
          <a:p>
            <a:r>
              <a:rPr lang="en-US" dirty="0">
                <a:hlinkClick r:id="rId3"/>
              </a:rPr>
              <a:t>schloegelconsulting@gmail.com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51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394D-C6BD-FCFA-9834-618335D21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/>
              <a:t>A Vision for Our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9BA00-E50E-9416-7F01-6B1FBDAB6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St. Timothy School</a:t>
            </a:r>
          </a:p>
        </p:txBody>
      </p:sp>
    </p:spTree>
    <p:extLst>
      <p:ext uri="{BB962C8B-B14F-4D97-AF65-F5344CB8AC3E}">
        <p14:creationId xmlns:p14="http://schemas.microsoft.com/office/powerpoint/2010/main" val="297313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831850" y="602294"/>
            <a:ext cx="10322000" cy="5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733" b="1" dirty="0">
                <a:solidFill>
                  <a:srgbClr val="222222"/>
                </a:solidFill>
                <a:ea typeface="Droid Sans"/>
                <a:cs typeface="Droid Sans"/>
                <a:sym typeface="Droid Sans"/>
              </a:rPr>
              <a:t>Strategic Plan Process</a:t>
            </a:r>
            <a:endParaRPr sz="3733" b="1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endParaRPr sz="2400" b="1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609585" indent="-524920">
              <a:buClr>
                <a:srgbClr val="222222"/>
              </a:buClr>
              <a:buSzPts val="2600"/>
              <a:buFont typeface="Droid Sans"/>
              <a:buAutoNum type="arabicPeriod"/>
            </a:pPr>
            <a:r>
              <a:rPr lang="en" sz="3467" dirty="0">
                <a:solidFill>
                  <a:srgbClr val="222222"/>
                </a:solidFill>
                <a:ea typeface="Droid Sans"/>
                <a:cs typeface="Droid Sans"/>
                <a:sym typeface="Droid Sans"/>
              </a:rPr>
              <a:t>Core Beliefs</a:t>
            </a:r>
            <a:endParaRPr sz="3467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514350" indent="-514350">
              <a:buFont typeface="+mj-lt"/>
              <a:buAutoNum type="arabicPeriod"/>
            </a:pPr>
            <a:endParaRPr sz="2533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609585" indent="-524920">
              <a:buClr>
                <a:srgbClr val="222222"/>
              </a:buClr>
              <a:buSzPts val="2600"/>
              <a:buFont typeface="Droid Sans"/>
              <a:buAutoNum type="arabicPeriod"/>
            </a:pPr>
            <a:r>
              <a:rPr lang="en" sz="3467" dirty="0">
                <a:solidFill>
                  <a:srgbClr val="222222"/>
                </a:solidFill>
                <a:ea typeface="Droid Sans"/>
                <a:cs typeface="Droid Sans"/>
                <a:sym typeface="Droid Sans"/>
              </a:rPr>
              <a:t>Mission Statement</a:t>
            </a:r>
            <a:endParaRPr sz="3467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514350" indent="-514350">
              <a:buFont typeface="+mj-lt"/>
              <a:buAutoNum type="arabicPeriod"/>
            </a:pPr>
            <a:endParaRPr sz="2533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609585" indent="-524920">
              <a:buClr>
                <a:srgbClr val="222222"/>
              </a:buClr>
              <a:buSzPts val="2600"/>
              <a:buFont typeface="Droid Sans"/>
              <a:buAutoNum type="arabicPeriod"/>
            </a:pPr>
            <a:r>
              <a:rPr lang="en" sz="3467" dirty="0">
                <a:solidFill>
                  <a:srgbClr val="222222"/>
                </a:solidFill>
                <a:ea typeface="Droid Sans"/>
                <a:cs typeface="Droid Sans"/>
                <a:sym typeface="Droid Sans"/>
              </a:rPr>
              <a:t>SWOT Survey &amp; Analysis</a:t>
            </a:r>
            <a:endParaRPr sz="3467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514350" indent="-514350">
              <a:buFont typeface="+mj-lt"/>
              <a:buAutoNum type="arabicPeriod"/>
            </a:pPr>
            <a:endParaRPr sz="2533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609585" indent="-524920">
              <a:buClr>
                <a:srgbClr val="222222"/>
              </a:buClr>
              <a:buSzPts val="2600"/>
              <a:buFont typeface="Droid Sans"/>
              <a:buAutoNum type="arabicPeriod"/>
            </a:pPr>
            <a:r>
              <a:rPr lang="en" sz="3467" dirty="0">
                <a:solidFill>
                  <a:srgbClr val="222222"/>
                </a:solidFill>
                <a:ea typeface="Droid Sans"/>
                <a:cs typeface="Droid Sans"/>
                <a:sym typeface="Droid Sans"/>
              </a:rPr>
              <a:t>Determine pillars (objectives) and create STS action plan that will be implemented over the </a:t>
            </a:r>
            <a:endParaRPr sz="3467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pPr marL="609585"/>
            <a:r>
              <a:rPr lang="en" sz="3467" dirty="0">
                <a:solidFill>
                  <a:srgbClr val="222222"/>
                </a:solidFill>
                <a:ea typeface="Droid Sans"/>
                <a:cs typeface="Droid Sans"/>
                <a:sym typeface="Droid Sans"/>
              </a:rPr>
              <a:t>next 3-4 years</a:t>
            </a:r>
            <a:endParaRPr sz="3467" dirty="0">
              <a:solidFill>
                <a:srgbClr val="222222"/>
              </a:solidFill>
              <a:ea typeface="Droid Sans"/>
              <a:cs typeface="Droid Sans"/>
              <a:sym typeface="Droid Sans"/>
            </a:endParaRPr>
          </a:p>
          <a:p>
            <a:endParaRPr sz="3333" dirty="0">
              <a:solidFill>
                <a:srgbClr val="222222"/>
              </a:solidFill>
            </a:endParaRPr>
          </a:p>
          <a:p>
            <a:endParaRPr sz="3333" dirty="0">
              <a:solidFill>
                <a:srgbClr val="22222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7F901-2B71-B538-1BF6-3A97FE7B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Core Beliefs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609585" indent="-49359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200" dirty="0">
                <a:sym typeface="Droid Sans"/>
              </a:rPr>
              <a:t>Every school community has ideals that set them apart from other schools.</a:t>
            </a:r>
          </a:p>
          <a:p>
            <a:pPr marL="60958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sz="2200" dirty="0">
              <a:sym typeface="Droid Sans"/>
            </a:endParaRPr>
          </a:p>
          <a:p>
            <a:pPr marL="609585" indent="-49359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200" dirty="0">
                <a:sym typeface="Droid Sans"/>
              </a:rPr>
              <a:t>Core beliefs are the organization's essential and enduring tenets.  They are a small set of timeless guiding principles that require no external justification.</a:t>
            </a:r>
          </a:p>
          <a:p>
            <a:pPr marL="60958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sz="2200" dirty="0">
              <a:sym typeface="Droid Sans"/>
            </a:endParaRPr>
          </a:p>
          <a:p>
            <a:pPr marL="609585" indent="-49359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200" dirty="0">
                <a:sym typeface="Droid Sans"/>
              </a:rPr>
              <a:t>Beliefs are “core” if they are fundamental and deeply held that they remain fixed and very rarely change.</a:t>
            </a:r>
          </a:p>
          <a:p>
            <a:pPr marL="60958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sz="2200" dirty="0">
              <a:sym typeface="Droid Sans"/>
            </a:endParaRPr>
          </a:p>
          <a:p>
            <a:pPr marL="609585" indent="-49359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200" dirty="0">
                <a:sym typeface="Droid Sans"/>
              </a:rPr>
              <a:t>They are your “WHY”</a:t>
            </a:r>
          </a:p>
          <a:p>
            <a:pPr marL="609585" indent="-30479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2691987" y="1624254"/>
            <a:ext cx="6313467" cy="13952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" sz="3867" dirty="0"/>
              <a:t> </a:t>
            </a:r>
            <a:endParaRPr sz="3867" dirty="0"/>
          </a:p>
          <a:p>
            <a:pPr marL="609585" indent="609585" algn="l">
              <a:spcBef>
                <a:spcPts val="0"/>
              </a:spcBef>
              <a:spcAft>
                <a:spcPts val="0"/>
              </a:spcAft>
            </a:pPr>
            <a:r>
              <a:rPr lang="en" sz="3600" b="1" dirty="0"/>
              <a:t>Know Your</a:t>
            </a:r>
            <a:endParaRPr sz="3600" b="1" dirty="0"/>
          </a:p>
        </p:txBody>
      </p:sp>
      <p:sp>
        <p:nvSpPr>
          <p:cNvPr id="99" name="Google Shape;99;p18"/>
          <p:cNvSpPr txBox="1"/>
          <p:nvPr/>
        </p:nvSpPr>
        <p:spPr>
          <a:xfrm>
            <a:off x="2877080" y="3818657"/>
            <a:ext cx="7615600" cy="87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4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https://www.youtube.com/watch?v=1ytFB8TrkTo</a:t>
            </a:r>
            <a:endParaRPr sz="2400" dirty="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420" y="996777"/>
            <a:ext cx="3070500" cy="30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17A24-73E2-00EB-0B33-C8E6D12E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STS Belief Statements</a:t>
            </a:r>
          </a:p>
        </p:txBody>
      </p:sp>
      <p:sp>
        <p:nvSpPr>
          <p:cNvPr id="106" name="Google Shape;106;p19"/>
          <p:cNvSpPr txBox="1">
            <a:spLocks noGrp="1"/>
          </p:cNvSpPr>
          <p:nvPr>
            <p:ph idx="1"/>
          </p:nvPr>
        </p:nvSpPr>
        <p:spPr>
          <a:xfrm>
            <a:off x="1295401" y="2556932"/>
            <a:ext cx="9601196" cy="42371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We believe our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faith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 is the cornerstone guiding and deepening our connection with God, empowering us to walk in the footsteps of Jesus with courage and compassion.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We believe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character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 is the foundation of who we are and how we treat others.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We believe embracing all God’s children creates a caring and supportive community where all are welcome.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(inclusion)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We believe we are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stewards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entrusted by God, to care and protect all of His creation with reverence, gratitude, and accountability.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sz="3867" dirty="0"/>
          </a:p>
          <a:p>
            <a:pPr marL="609585" indent="-304792">
              <a:spcBef>
                <a:spcPts val="0"/>
              </a:spcBef>
              <a:spcAft>
                <a:spcPts val="0"/>
              </a:spcAft>
              <a:buSzPts val="2300"/>
            </a:pPr>
            <a:endParaRPr sz="3067" dirty="0"/>
          </a:p>
        </p:txBody>
      </p:sp>
      <p:sp>
        <p:nvSpPr>
          <p:cNvPr id="107" name="Google Shape;107;p19"/>
          <p:cNvSpPr txBox="1"/>
          <p:nvPr/>
        </p:nvSpPr>
        <p:spPr>
          <a:xfrm>
            <a:off x="710233" y="1368400"/>
            <a:ext cx="10972800" cy="109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ts val="275"/>
            </a:pPr>
            <a:endParaRPr lang="en-US" sz="1733" u="sng" dirty="0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275"/>
            </a:pPr>
            <a:endParaRPr lang="en-US" sz="2400" dirty="0"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ts val="275"/>
            </a:pP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27C7D-59F1-6AEC-E527-0B96793F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Apply the following test for your core belief statements.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609585" indent="-51645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/>
              <a:t>Do these statements capture the essence of our school?</a:t>
            </a:r>
          </a:p>
          <a:p>
            <a:pPr marL="60958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/>
          </a:p>
          <a:p>
            <a:pPr marL="609585" indent="-51645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/>
              <a:t>Do these statements describe us at our best?</a:t>
            </a:r>
          </a:p>
          <a:p>
            <a:pPr marL="60958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/>
          </a:p>
          <a:p>
            <a:pPr marL="609585" indent="-51645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/>
              <a:t>Will these statements guide decision-making in the daily and long-term delivery of our school’s mission?</a:t>
            </a:r>
          </a:p>
          <a:p>
            <a:pPr marL="60958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/>
          </a:p>
          <a:p>
            <a:pPr marL="609585" indent="-51645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/>
              <a:t>Can these statements live with us indefinitely?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2953" y="2262229"/>
            <a:ext cx="2160476" cy="233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568738" y="860200"/>
            <a:ext cx="8671200" cy="5137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67" b="1" dirty="0">
                <a:latin typeface="Garamond" panose="02020404030301010803" pitchFamily="18" charset="0"/>
                <a:ea typeface="Merriweather"/>
                <a:cs typeface="Merriweather"/>
                <a:sym typeface="Merriweather"/>
              </a:rPr>
              <a:t>Group Work Time</a:t>
            </a:r>
            <a:endParaRPr sz="3467" b="1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endParaRPr sz="2667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pPr marL="550331" indent="-457200">
              <a:buClr>
                <a:schemeClr val="lt1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3333" dirty="0">
                <a:latin typeface="Garamond" panose="02020404030301010803" pitchFamily="18" charset="0"/>
                <a:ea typeface="Merriweather"/>
                <a:cs typeface="Merriweather"/>
                <a:sym typeface="Merriweather"/>
              </a:rPr>
              <a:t>As a group, try and write a core belief statement for the value of </a:t>
            </a:r>
            <a:r>
              <a:rPr lang="en" sz="3333" u="sng" dirty="0">
                <a:latin typeface="Garamond" panose="02020404030301010803" pitchFamily="18" charset="0"/>
                <a:ea typeface="Merriweather"/>
                <a:cs typeface="Merriweather"/>
                <a:sym typeface="Merriweather"/>
              </a:rPr>
              <a:t>Respect</a:t>
            </a:r>
            <a:endParaRPr sz="3333" u="sng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3333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pPr marL="550331" indent="-457200">
              <a:buClr>
                <a:schemeClr val="lt1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3333" dirty="0">
                <a:latin typeface="Garamond" panose="02020404030301010803" pitchFamily="18" charset="0"/>
                <a:ea typeface="Merriweather"/>
                <a:cs typeface="Merriweather"/>
                <a:sym typeface="Merriweather"/>
              </a:rPr>
              <a:t>Write your belief statement on a sentence strip.</a:t>
            </a:r>
            <a:endParaRPr sz="3333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3333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pPr marL="550331" indent="-457200">
              <a:buClr>
                <a:schemeClr val="lt1"/>
              </a:buClr>
              <a:buSzPts val="2500"/>
              <a:buFont typeface="Arial" panose="020B0604020202020204" pitchFamily="34" charset="0"/>
              <a:buChar char="•"/>
            </a:pPr>
            <a:r>
              <a:rPr lang="en" sz="3333" dirty="0">
                <a:latin typeface="Garamond" panose="02020404030301010803" pitchFamily="18" charset="0"/>
                <a:ea typeface="Merriweather"/>
                <a:cs typeface="Merriweather"/>
                <a:sym typeface="Merriweather"/>
              </a:rPr>
              <a:t>Participate in a gallery walk.</a:t>
            </a:r>
            <a:endParaRPr sz="3333" dirty="0">
              <a:latin typeface="Garamond" panose="02020404030301010803" pitchFamily="18" charset="0"/>
              <a:ea typeface="Merriweather"/>
              <a:cs typeface="Merriweather"/>
              <a:sym typeface="Merriweather"/>
            </a:endParaRPr>
          </a:p>
          <a:p>
            <a:endParaRPr sz="2400" dirty="0">
              <a:solidFill>
                <a:schemeClr val="lt2"/>
              </a:solidFill>
              <a:latin typeface="Garamond" panose="02020404030301010803" pitchFamily="18" charset="0"/>
            </a:endParaRPr>
          </a:p>
          <a:p>
            <a:endParaRPr sz="2400" dirty="0">
              <a:solidFill>
                <a:schemeClr val="lt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  <a:p>
            <a:endParaRPr sz="24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700" b="1">
                <a:solidFill>
                  <a:srgbClr val="FFFFFF"/>
                </a:solidFill>
              </a:rPr>
              <a:t>Importance of a Mission Statement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31;p22"/>
          <p:cNvSpPr txBox="1"/>
          <p:nvPr/>
        </p:nvSpPr>
        <p:spPr>
          <a:xfrm>
            <a:off x="5140934" y="469900"/>
            <a:ext cx="5953630" cy="54059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567264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Inspires people</a:t>
            </a:r>
          </a:p>
          <a:p>
            <a:pPr marL="567264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Shapes your culture</a:t>
            </a:r>
          </a:p>
          <a:p>
            <a:pPr marL="567264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Makes your school stand out- why choose STS over other schools?</a:t>
            </a:r>
          </a:p>
          <a:p>
            <a:pPr marL="567264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Provides constituents a clear picture of the school</a:t>
            </a:r>
          </a:p>
          <a:p>
            <a:pPr marL="57573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Gives teachers/staff a reason to do what they do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>
              <a:lnSpc>
                <a:spcPct val="90000"/>
              </a:lnSpc>
              <a:buSzPts val="990"/>
            </a:pPr>
            <a:r>
              <a:rPr lang="en-US" b="1">
                <a:solidFill>
                  <a:srgbClr val="FFFFFF"/>
                </a:solidFill>
              </a:rPr>
              <a:t>Components of a Mission Statement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1">
            <a:extLst>
              <a:ext uri="{FF2B5EF4-FFF2-40B4-BE49-F238E27FC236}">
                <a16:creationId xmlns:a16="http://schemas.microsoft.com/office/drawing/2014/main" id="{A6840A04-7495-E65A-678C-1433EBC7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en-US"/>
              <a:t>Who? STS</a:t>
            </a:r>
          </a:p>
          <a:p>
            <a:r>
              <a:rPr lang="en-US"/>
              <a:t>What we do---end result</a:t>
            </a:r>
          </a:p>
          <a:p>
            <a:r>
              <a:rPr lang="en-US"/>
              <a:t>How we do it---steps to take (the plan)</a:t>
            </a:r>
          </a:p>
          <a:p>
            <a:r>
              <a:rPr lang="en-US"/>
              <a:t>Why we do it (end result)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25D1E7-DBDB-0A5C-54C6-F4BF4220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Mission Statement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6"/>
          <a:srcRect l="8687" r="-2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  <a:noFill/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Google Shape;147;p24"/>
          <p:cNvSpPr txBox="1"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 marL="0" indent="0">
              <a:buNone/>
            </a:pPr>
            <a:r>
              <a:rPr lang="en-US" u="sng" dirty="0">
                <a:hlinkClick r:id="rId7"/>
              </a:rPr>
              <a:t>https://www.youtube.com/watch?v=aLLgeu48sRc</a:t>
            </a: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9DECEB-1EAE-24D1-A6CC-47FEC8FB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Turn and Talk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F7BC-5353-2059-B673-206F3B5B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/>
              <a:t>What do you hope to get out of attending this session?</a:t>
            </a:r>
          </a:p>
        </p:txBody>
      </p:sp>
    </p:spTree>
    <p:extLst>
      <p:ext uri="{BB962C8B-B14F-4D97-AF65-F5344CB8AC3E}">
        <p14:creationId xmlns:p14="http://schemas.microsoft.com/office/powerpoint/2010/main" val="20103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831200" y="1044379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3500" b="1" dirty="0">
                <a:solidFill>
                  <a:schemeClr val="tx1"/>
                </a:solidFill>
              </a:rPr>
              <a:t>Example: SPOTIFY’s Mission Statement</a:t>
            </a:r>
            <a:endParaRPr sz="3500" b="1" dirty="0">
              <a:solidFill>
                <a:schemeClr val="tx1"/>
              </a:solidFill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109174" y="1547766"/>
            <a:ext cx="11360800" cy="284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40000" lnSpcReduction="20000"/>
          </a:bodyPr>
          <a:lstStyle/>
          <a:p>
            <a:pPr marL="0" indent="0">
              <a:buNone/>
            </a:pPr>
            <a:endParaRPr sz="6910" dirty="0">
              <a:solidFill>
                <a:schemeClr val="tx1"/>
              </a:solidFill>
            </a:endParaRPr>
          </a:p>
          <a:p>
            <a:pPr marL="1219170" indent="609585">
              <a:spcBef>
                <a:spcPts val="1600"/>
              </a:spcBef>
              <a:buNone/>
            </a:pPr>
            <a:r>
              <a:rPr lang="en" sz="6910" dirty="0">
                <a:solidFill>
                  <a:schemeClr val="tx1"/>
                </a:solidFill>
              </a:rPr>
              <a:t>Unlock the potential of human creativity, by giving a million creative artists the opportunity to live off of their art and billions of fans the opportunity to enjoy and be inspired.  </a:t>
            </a:r>
            <a:endParaRPr sz="6910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92033" y="3887834"/>
            <a:ext cx="10518800" cy="200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933" dirty="0">
                <a:highlight>
                  <a:srgbClr val="FF0000"/>
                </a:highlight>
              </a:rPr>
              <a:t>Unlock the potential of human creativity</a:t>
            </a:r>
            <a:r>
              <a:rPr lang="en" sz="2933" dirty="0"/>
              <a:t>, </a:t>
            </a:r>
            <a:r>
              <a:rPr lang="en" sz="2933" dirty="0">
                <a:highlight>
                  <a:srgbClr val="FFFF00"/>
                </a:highlight>
              </a:rPr>
              <a:t>by giving a million creative artists the opportunity to live off of their art</a:t>
            </a:r>
            <a:r>
              <a:rPr lang="en" sz="2933" dirty="0"/>
              <a:t> and </a:t>
            </a:r>
            <a:r>
              <a:rPr lang="en" sz="2933" dirty="0">
                <a:highlight>
                  <a:schemeClr val="lt2"/>
                </a:highlight>
              </a:rPr>
              <a:t>billions of fans the opportunity to enjoy and be inspired.  </a:t>
            </a:r>
            <a:endParaRPr sz="2400" dirty="0">
              <a:highlight>
                <a:schemeClr val="lt2"/>
              </a:highlight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2299233" y="3429000"/>
            <a:ext cx="125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dk1"/>
                </a:solidFill>
                <a:highlight>
                  <a:srgbClr val="FF0000"/>
                </a:highlight>
              </a:rPr>
              <a:t>What</a:t>
            </a:r>
            <a:endParaRPr sz="240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3246433" y="3562234"/>
            <a:ext cx="306000" cy="32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160;p25"/>
          <p:cNvSpPr/>
          <p:nvPr/>
        </p:nvSpPr>
        <p:spPr>
          <a:xfrm>
            <a:off x="8160792" y="3515211"/>
            <a:ext cx="306000" cy="32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161;p25"/>
          <p:cNvSpPr txBox="1"/>
          <p:nvPr/>
        </p:nvSpPr>
        <p:spPr>
          <a:xfrm>
            <a:off x="7297392" y="3350661"/>
            <a:ext cx="101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highlight>
                  <a:srgbClr val="FFFF00"/>
                </a:highlight>
              </a:rPr>
              <a:t>How</a:t>
            </a:r>
            <a:endParaRPr sz="2400">
              <a:highlight>
                <a:srgbClr val="FFFF00"/>
              </a:highlight>
            </a:endParaRPr>
          </a:p>
        </p:txBody>
      </p:sp>
      <p:sp>
        <p:nvSpPr>
          <p:cNvPr id="162" name="Google Shape;162;p25"/>
          <p:cNvSpPr/>
          <p:nvPr/>
        </p:nvSpPr>
        <p:spPr>
          <a:xfrm rot="-10795506">
            <a:off x="7685975" y="5624449"/>
            <a:ext cx="306000" cy="32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163;p25"/>
          <p:cNvSpPr txBox="1"/>
          <p:nvPr/>
        </p:nvSpPr>
        <p:spPr>
          <a:xfrm>
            <a:off x="7992188" y="5505864"/>
            <a:ext cx="1016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>
                <a:highlight>
                  <a:srgbClr val="999999"/>
                </a:highlight>
              </a:rPr>
              <a:t>Why</a:t>
            </a:r>
            <a:endParaRPr sz="2400" dirty="0">
              <a:highlight>
                <a:srgbClr val="999999"/>
              </a:highlight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6538" y="783674"/>
            <a:ext cx="1264295" cy="128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831200" y="79169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l"/>
            <a:r>
              <a:rPr lang="en" dirty="0">
                <a:solidFill>
                  <a:schemeClr val="tx1"/>
                </a:solidFill>
              </a:rPr>
              <a:t>Example: </a:t>
            </a:r>
            <a:r>
              <a:rPr lang="en" dirty="0" err="1">
                <a:solidFill>
                  <a:schemeClr val="tx1"/>
                </a:solidFill>
              </a:rPr>
              <a:t>LinkedIN’s</a:t>
            </a:r>
            <a:r>
              <a:rPr lang="en" dirty="0">
                <a:solidFill>
                  <a:schemeClr val="tx1"/>
                </a:solidFill>
              </a:rPr>
              <a:t> Mission Statement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757147" y="2021167"/>
            <a:ext cx="10677705" cy="40451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sz="3067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067" dirty="0">
                <a:solidFill>
                  <a:schemeClr val="tx1"/>
                </a:solidFill>
              </a:rPr>
              <a:t>To connect the world’s professionals to make them more productive and successful.</a:t>
            </a:r>
            <a:endParaRPr sz="3067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01" y="4109867"/>
            <a:ext cx="2748135" cy="274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2166" y="3665566"/>
            <a:ext cx="2501435" cy="250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6567" y="4139301"/>
            <a:ext cx="2913667" cy="155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63281" y="1555298"/>
            <a:ext cx="1890320" cy="114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872764" y="3186733"/>
            <a:ext cx="10903635" cy="30834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3333" dirty="0">
                <a:solidFill>
                  <a:schemeClr val="tx1"/>
                </a:solidFill>
              </a:rPr>
              <a:t>To </a:t>
            </a:r>
            <a:r>
              <a:rPr lang="en" sz="3333" dirty="0">
                <a:solidFill>
                  <a:schemeClr val="tx1"/>
                </a:solidFill>
                <a:highlight>
                  <a:srgbClr val="FF0000"/>
                </a:highlight>
              </a:rPr>
              <a:t>connect the world’s professionals</a:t>
            </a:r>
            <a:r>
              <a:rPr lang="en" sz="3333" dirty="0">
                <a:solidFill>
                  <a:schemeClr val="tx1"/>
                </a:solidFill>
              </a:rPr>
              <a:t> to </a:t>
            </a:r>
            <a:r>
              <a:rPr lang="en" sz="3333" dirty="0">
                <a:solidFill>
                  <a:schemeClr val="tx1"/>
                </a:solidFill>
                <a:highlight>
                  <a:srgbClr val="B7B7B7"/>
                </a:highlight>
              </a:rPr>
              <a:t>make them more productive and successful.</a:t>
            </a:r>
            <a:endParaRPr sz="3333" dirty="0">
              <a:solidFill>
                <a:schemeClr val="tx1"/>
              </a:solidFill>
              <a:highlight>
                <a:srgbClr val="B7B7B7"/>
              </a:highlight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765" y="706087"/>
            <a:ext cx="3547069" cy="193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2646300" y="2515833"/>
            <a:ext cx="1360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>
                <a:solidFill>
                  <a:schemeClr val="dk1"/>
                </a:solidFill>
                <a:highlight>
                  <a:srgbClr val="FF0000"/>
                </a:highlight>
              </a:rPr>
              <a:t>What</a:t>
            </a:r>
            <a:endParaRPr sz="2400"/>
          </a:p>
        </p:txBody>
      </p:sp>
      <p:sp>
        <p:nvSpPr>
          <p:cNvPr id="182" name="Google Shape;182;p27"/>
          <p:cNvSpPr/>
          <p:nvPr/>
        </p:nvSpPr>
        <p:spPr>
          <a:xfrm>
            <a:off x="3458667" y="2723833"/>
            <a:ext cx="306000" cy="32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 txBox="1"/>
          <p:nvPr/>
        </p:nvSpPr>
        <p:spPr>
          <a:xfrm>
            <a:off x="8740232" y="2515834"/>
            <a:ext cx="80546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  <a:highlight>
                  <a:schemeClr val="lt2"/>
                </a:highlight>
              </a:rPr>
              <a:t>Why</a:t>
            </a:r>
            <a:endParaRPr sz="2400" dirty="0"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9523033" y="2723833"/>
            <a:ext cx="306000" cy="325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/>
        </p:nvSpPr>
        <p:spPr>
          <a:xfrm>
            <a:off x="705167" y="1805533"/>
            <a:ext cx="10531200" cy="4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800" i="1" dirty="0"/>
              <a:t>I will do the right thing and what God wills through</a:t>
            </a:r>
            <a:endParaRPr sz="2800" i="1" dirty="0"/>
          </a:p>
          <a:p>
            <a:pPr algn="ctr">
              <a:lnSpc>
                <a:spcPct val="115000"/>
              </a:lnSpc>
            </a:pPr>
            <a:r>
              <a:rPr lang="en" sz="2800" i="1" dirty="0"/>
              <a:t>academic achievement, acts of justice, and service.</a:t>
            </a:r>
            <a:endParaRPr sz="2800" i="1" dirty="0"/>
          </a:p>
          <a:p>
            <a:pPr algn="ctr">
              <a:lnSpc>
                <a:spcPct val="115000"/>
              </a:lnSpc>
            </a:pPr>
            <a:r>
              <a:rPr lang="en-US" sz="2800" i="1" dirty="0"/>
              <a:t>I will treat people right in a Christ-like and inclusive manner</a:t>
            </a:r>
          </a:p>
          <a:p>
            <a:pPr algn="ctr">
              <a:lnSpc>
                <a:spcPct val="115000"/>
              </a:lnSpc>
            </a:pPr>
            <a:r>
              <a:rPr lang="en" sz="2800" i="1" dirty="0"/>
              <a:t>as I strive to become the person that God intends for me to be.</a:t>
            </a:r>
            <a:endParaRPr sz="2800" i="1" dirty="0"/>
          </a:p>
          <a:p>
            <a:pPr algn="ctr">
              <a:lnSpc>
                <a:spcPct val="115000"/>
              </a:lnSpc>
            </a:pPr>
            <a:r>
              <a:rPr lang="en" sz="2800" i="1" dirty="0"/>
              <a:t>Today and every day, I will represent St. Timothy School,</a:t>
            </a:r>
            <a:endParaRPr sz="2800" i="1" dirty="0"/>
          </a:p>
          <a:p>
            <a:pPr algn="ctr">
              <a:lnSpc>
                <a:spcPct val="115000"/>
              </a:lnSpc>
            </a:pPr>
            <a:r>
              <a:rPr lang="en" sz="2800" i="1" dirty="0"/>
              <a:t>Remembering that my willpower is stronger than how I feel or what I think Because with God, all things are possible.</a:t>
            </a:r>
            <a:endParaRPr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61FF07-B706-D5D2-2F67-9A8767FE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740324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Previous STS Mission Statement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4" name="Rectangle 213">
            <a:extLst>
              <a:ext uri="{FF2B5EF4-FFF2-40B4-BE49-F238E27FC236}">
                <a16:creationId xmlns:a16="http://schemas.microsoft.com/office/drawing/2014/main" id="{D12B819D-CC31-407E-85A4-38D86944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433B347-AE1B-487E-9813-FC88C0DD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FE02B2F-D95A-47B1-8DA1-163D3426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4E5E0E-75D6-1FA3-1EEF-EEA76F16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</a:rPr>
              <a:t>New STS Mission Statement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ED867580-55A6-4E67-A38E-4D1E3D4F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Google Shape;201;p29"/>
          <p:cNvSpPr txBox="1"/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000" dirty="0">
                <a:solidFill>
                  <a:schemeClr val="bg1"/>
                </a:solidFill>
                <a:sym typeface="Comfortaa"/>
              </a:rPr>
              <a:t>St. Timothy School forms strong, compassionate followers of Christ, through rigorous academics rooted in Catholic values, to serve and lead others.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/>
        </p:nvSpPr>
        <p:spPr>
          <a:xfrm>
            <a:off x="1376800" y="2612433"/>
            <a:ext cx="9438400" cy="246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333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St. Timothy School </a:t>
            </a:r>
            <a:r>
              <a:rPr lang="en" sz="3333" dirty="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educates all students</a:t>
            </a:r>
            <a:r>
              <a:rPr lang="en" sz="3333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3333" dirty="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through a rigorous, relevant, and faith-based curriculum</a:t>
            </a:r>
            <a:r>
              <a:rPr lang="en" sz="3333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3333" dirty="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to positively impact God’s world.</a:t>
            </a:r>
            <a:endParaRPr sz="3333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algn="ctr">
              <a:lnSpc>
                <a:spcPct val="115000"/>
              </a:lnSpc>
            </a:pPr>
            <a:endParaRPr sz="3333" dirty="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algn="ctr">
              <a:lnSpc>
                <a:spcPct val="115000"/>
              </a:lnSpc>
            </a:pPr>
            <a:endParaRPr sz="3333" dirty="0">
              <a:solidFill>
                <a:schemeClr val="lt1"/>
              </a:solidFill>
              <a:highlight>
                <a:srgbClr val="0000FF"/>
              </a:highlight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89433" y="3429000"/>
            <a:ext cx="1072000" cy="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0000FF"/>
                </a:solidFill>
              </a:rPr>
              <a:t>How?</a:t>
            </a:r>
            <a:endParaRPr sz="2400" dirty="0">
              <a:solidFill>
                <a:srgbClr val="0000FF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283401" y="2077649"/>
            <a:ext cx="1813200" cy="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0000"/>
                </a:solidFill>
              </a:rPr>
              <a:t>Who?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282201" y="2077649"/>
            <a:ext cx="1813200" cy="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38761D"/>
                </a:solidFill>
              </a:rPr>
              <a:t>What?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6525418" y="4541233"/>
            <a:ext cx="1813200" cy="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9900"/>
                </a:solidFill>
              </a:rPr>
              <a:t>Why?</a:t>
            </a:r>
            <a:endParaRPr sz="2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B813BA-0364-3461-D271-E0981AE2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SWOT Survey Recipents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48F8B5-3970-7CE9-F160-1738B116C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6805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974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C5825-8587-F87A-D6AC-C64B8D4B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SWOT Survey Questions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(examples from a list of many)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31"/>
          <p:cNvSpPr txBox="1">
            <a:spLocks noGrp="1"/>
          </p:cNvSpPr>
          <p:nvPr>
            <p:ph idx="4294967295"/>
          </p:nvPr>
        </p:nvSpPr>
        <p:spPr>
          <a:xfrm>
            <a:off x="5153844" y="609600"/>
            <a:ext cx="5953630" cy="57785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endParaRPr lang="en-US" dirty="0"/>
          </a:p>
          <a:p>
            <a:pPr marL="609585" indent="-30479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8AA46-7A95-7E3F-943B-9BA859BF7DF6}"/>
              </a:ext>
            </a:extLst>
          </p:cNvPr>
          <p:cNvSpPr txBox="1"/>
          <p:nvPr/>
        </p:nvSpPr>
        <p:spPr>
          <a:xfrm>
            <a:off x="5150670" y="469900"/>
            <a:ext cx="643014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strengths of our school? 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greatest needs for an envisioned future for our school.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societal forces will possibly impact our school in the years ahead (e.g., demographic forces, moral/ethical/values-based forces, cost of education)?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your fondest wishes and/or hopes for the future of our school?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DAA6C8-D781-EC05-E103-32065E44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Example Responses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B8C2A7-F154-83DA-1969-B97585070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1333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581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E94ADE-DF3B-BC0A-074B-2F476B11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Meeting: Faculty, Staff, Task Force, Board Members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72CD724-AD1B-154F-BFAB-00DFCE338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9117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00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2579-6DF5-9BF1-ECA0-26180A03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strategic planning?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E387-FF2D-7DF0-CBA9-CF9EA494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Objectively: How is your school doing? Get from Good to Great.</a:t>
            </a:r>
          </a:p>
          <a:p>
            <a:r>
              <a:rPr lang="en-US" dirty="0"/>
              <a:t>Establish Priorities</a:t>
            </a:r>
          </a:p>
          <a:p>
            <a:r>
              <a:rPr lang="en-US" dirty="0"/>
              <a:t>Align Stakeholders Around Strategic Issues</a:t>
            </a:r>
          </a:p>
          <a:p>
            <a:r>
              <a:rPr lang="en-US" dirty="0"/>
              <a:t>Give Stakeholders (faculty/staff, board, parents) Voice</a:t>
            </a:r>
          </a:p>
          <a:p>
            <a:r>
              <a:rPr lang="en-US" dirty="0"/>
              <a:t>Create a Vision</a:t>
            </a:r>
          </a:p>
          <a:p>
            <a:r>
              <a:rPr lang="en-US" dirty="0"/>
              <a:t>Communicate Goals and Programs</a:t>
            </a:r>
          </a:p>
          <a:p>
            <a:r>
              <a:rPr lang="en-US" dirty="0"/>
              <a:t>Process to Product: The Journey Creates Excitement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9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21209-7D4E-AFE4-7405-DC3E10FD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Driving Questions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A8C65-37C8-7BD7-9A01-68FD7BA8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/>
              <a:t>What are key identified internal and external factors that can impact our future that need to be addressed?</a:t>
            </a:r>
          </a:p>
          <a:p>
            <a:pPr marL="152396" indent="0">
              <a:spcBef>
                <a:spcPct val="20000"/>
              </a:spcBef>
              <a:spcAft>
                <a:spcPts val="600"/>
              </a:spcAft>
              <a:buSzPct val="115000"/>
              <a:buNone/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/>
              <a:t>Will addressing these issues keep our school future focused and on pace in this ever-changing world?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32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6238" y="3771900"/>
            <a:ext cx="2141466" cy="225189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813667" y="676002"/>
            <a:ext cx="8671194" cy="502812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467" b="1" dirty="0">
                <a:latin typeface="Merriweather"/>
                <a:ea typeface="Merriweather"/>
                <a:cs typeface="Merriweather"/>
                <a:sym typeface="Merriweather"/>
              </a:rPr>
              <a:t>Group Work Time for Stakeholders</a:t>
            </a:r>
            <a:endParaRPr sz="3467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3200" dirty="0"/>
          </a:p>
          <a:p>
            <a:pPr marL="609585" indent="-499521">
              <a:buClr>
                <a:schemeClr val="lt1"/>
              </a:buClr>
              <a:buSzPts val="2300"/>
              <a:buAutoNum type="arabicPeriod"/>
            </a:pPr>
            <a:r>
              <a:rPr lang="en" sz="3067" dirty="0"/>
              <a:t>At your table, identify 3-5 strategic issues that need to be addressed in the next 3-4 years at </a:t>
            </a:r>
            <a:r>
              <a:rPr lang="en-US" sz="3067" dirty="0"/>
              <a:t>St. Timothy School.</a:t>
            </a:r>
            <a:endParaRPr sz="3067" dirty="0"/>
          </a:p>
          <a:p>
            <a:endParaRPr sz="3067" dirty="0"/>
          </a:p>
          <a:p>
            <a:pPr marL="609585" indent="-499521">
              <a:buClr>
                <a:schemeClr val="lt1"/>
              </a:buClr>
              <a:buSzPts val="2300"/>
              <a:buAutoNum type="arabicPeriod"/>
            </a:pPr>
            <a:r>
              <a:rPr lang="en" sz="3067" dirty="0"/>
              <a:t>Write them on chart paper and hang on wall</a:t>
            </a:r>
            <a:endParaRPr sz="3067" dirty="0"/>
          </a:p>
          <a:p>
            <a:endParaRPr sz="3067" dirty="0"/>
          </a:p>
          <a:p>
            <a:pPr marL="609585" indent="-499521">
              <a:buClr>
                <a:schemeClr val="lt1"/>
              </a:buClr>
              <a:buSzPts val="2300"/>
              <a:buAutoNum type="arabicPeriod"/>
            </a:pPr>
            <a:r>
              <a:rPr lang="en" sz="3067" dirty="0"/>
              <a:t>Participate in a gallery walk</a:t>
            </a:r>
            <a:endParaRPr sz="2533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79342-20A0-A6CC-348F-1729954E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What’s Next?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28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30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F0C940-2EFC-50A9-B2ED-8BAAC700E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6827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Donut 7">
            <a:extLst>
              <a:ext uri="{FF2B5EF4-FFF2-40B4-BE49-F238E27FC236}">
                <a16:creationId xmlns:a16="http://schemas.microsoft.com/office/drawing/2014/main" id="{91D3A0CE-2E78-6195-14EC-FC809CAF2F91}"/>
              </a:ext>
            </a:extLst>
          </p:cNvPr>
          <p:cNvSpPr/>
          <p:nvPr/>
        </p:nvSpPr>
        <p:spPr>
          <a:xfrm>
            <a:off x="8063446" y="1770062"/>
            <a:ext cx="2618260" cy="3317875"/>
          </a:xfrm>
          <a:prstGeom prst="donut">
            <a:avLst>
              <a:gd name="adj" fmla="val 41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29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ADA27B-FB0E-1002-F958-269406E5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114" y="1345937"/>
            <a:ext cx="4094017" cy="19445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262626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2319-FFE3-0FD2-70BE-805B7D44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Micah Schloegel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rgbClr val="000000"/>
                </a:solidFill>
              </a:rPr>
              <a:t>816-591-6798</a:t>
            </a:r>
            <a:endParaRPr lang="en-US" sz="21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100" kern="1200" cap="none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schloegelconsulting@gmail.com</a:t>
            </a:r>
            <a:endParaRPr lang="en-US" sz="2100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Graphic 8" descr="Envelope">
            <a:extLst>
              <a:ext uri="{FF2B5EF4-FFF2-40B4-BE49-F238E27FC236}">
                <a16:creationId xmlns:a16="http://schemas.microsoft.com/office/drawing/2014/main" id="{9749E0A5-4677-CEDE-E987-40F4DBA0E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F3952-027A-B4F3-DF5F-B6EEBC6624C3}"/>
              </a:ext>
            </a:extLst>
          </p:cNvPr>
          <p:cNvSpPr txBox="1"/>
          <p:nvPr/>
        </p:nvSpPr>
        <p:spPr>
          <a:xfrm>
            <a:off x="3041196" y="3244334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11245-1E46-A32E-E2D6-D257DE2A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Advantages of Catholic School Strategic Planning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89A54-2204-E004-631F-0D9A43FC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CATHOLIC SCHOOLS…</a:t>
            </a:r>
          </a:p>
          <a:p>
            <a:r>
              <a:rPr lang="en-US" dirty="0">
                <a:solidFill>
                  <a:schemeClr val="bg1"/>
                </a:solidFill>
              </a:rPr>
              <a:t>can be  mission-driven and child-centered.</a:t>
            </a:r>
          </a:p>
          <a:p>
            <a:r>
              <a:rPr lang="en-US" dirty="0">
                <a:solidFill>
                  <a:schemeClr val="bg1"/>
                </a:solidFill>
              </a:rPr>
              <a:t>have the freedom to innovate in the development and delivery of curriculum.</a:t>
            </a:r>
          </a:p>
          <a:p>
            <a:r>
              <a:rPr lang="en-US" dirty="0">
                <a:solidFill>
                  <a:schemeClr val="bg1"/>
                </a:solidFill>
              </a:rPr>
              <a:t>can provide a culture that is value driven, attracting families.</a:t>
            </a:r>
          </a:p>
          <a:p>
            <a:r>
              <a:rPr lang="en-US" dirty="0">
                <a:solidFill>
                  <a:schemeClr val="bg1"/>
                </a:solidFill>
              </a:rPr>
              <a:t>can survive hard times because the focus is always quality education for the families we serve.</a:t>
            </a:r>
          </a:p>
        </p:txBody>
      </p:sp>
    </p:spTree>
    <p:extLst>
      <p:ext uri="{BB962C8B-B14F-4D97-AF65-F5344CB8AC3E}">
        <p14:creationId xmlns:p14="http://schemas.microsoft.com/office/powerpoint/2010/main" val="363528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D4E7-F7BE-2DE7-4ABA-C91A6703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Strategic Planning is a Continuous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077E-C138-338F-B43C-FC40D3F2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in the process every 3-4 years.</a:t>
            </a:r>
          </a:p>
          <a:p>
            <a:r>
              <a:rPr lang="en-US" dirty="0"/>
              <a:t>The plan should be continuously evaluated (ex: monthly board meeting updates).</a:t>
            </a:r>
          </a:p>
          <a:p>
            <a:r>
              <a:rPr lang="en-US" dirty="0"/>
              <a:t>Create a timeline that can evolve.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E5C64-A364-05B3-F758-E0226236A9CE}"/>
              </a:ext>
            </a:extLst>
          </p:cNvPr>
          <p:cNvSpPr txBox="1"/>
          <p:nvPr/>
        </p:nvSpPr>
        <p:spPr>
          <a:xfrm>
            <a:off x="2530929" y="1975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0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EEF69A6-3443-481F-9636-8056FD3C0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55DA6-2050-95FF-79C5-A4AE8ED7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876337"/>
            <a:ext cx="9601196" cy="1263775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Tangible Conditions for Successful Planning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DA9DDA-6708-4E6F-8A09-90C6007D4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9"/>
            <a:ext cx="11218182" cy="40759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9E42D4-A338-40E9-8211-9443164F3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7" y="659525"/>
            <a:ext cx="10890504" cy="374904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4A422D-522E-DAC7-1596-30360D0E6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2360"/>
              </p:ext>
            </p:extLst>
          </p:nvPr>
        </p:nvGraphicFramePr>
        <p:xfrm>
          <a:off x="1129605" y="1139556"/>
          <a:ext cx="9945145" cy="278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603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740E-4E18-5F27-B578-60A4E53D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Urgent Questions Regarding Gen Z Students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D27784-47AE-AFE6-335F-412D7BBF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Are we empowering them to be global citizens and global leaders?</a:t>
            </a:r>
          </a:p>
          <a:p>
            <a:r>
              <a:rPr lang="en-US" dirty="0"/>
              <a:t>Are we encouraging, supporting, and assisting kids to embrace learning with a purpose?</a:t>
            </a:r>
          </a:p>
          <a:p>
            <a:r>
              <a:rPr lang="en-US" dirty="0"/>
              <a:t>Are we giving kids the skills to explore and problem solve?</a:t>
            </a:r>
          </a:p>
        </p:txBody>
      </p:sp>
    </p:spTree>
    <p:extLst>
      <p:ext uri="{BB962C8B-B14F-4D97-AF65-F5344CB8AC3E}">
        <p14:creationId xmlns:p14="http://schemas.microsoft.com/office/powerpoint/2010/main" val="352404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38F9-130B-D6DF-F034-93C3864F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117F-C490-D749-657E-83DE1B50AD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Our schools are improving yet the goals keep changing. How do we continue to improve?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5719-0236-1068-784D-C88B90E8A5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do educators maintain focus on what’s really important for today’s learners?</a:t>
            </a:r>
          </a:p>
        </p:txBody>
      </p:sp>
      <p:pic>
        <p:nvPicPr>
          <p:cNvPr id="8" name="Picture 7" descr="Red dot with arrows pointing to it">
            <a:extLst>
              <a:ext uri="{FF2B5EF4-FFF2-40B4-BE49-F238E27FC236}">
                <a16:creationId xmlns:a16="http://schemas.microsoft.com/office/drawing/2014/main" id="{8759A009-5CA9-4C85-C626-CDF91401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07" y="4195962"/>
            <a:ext cx="2514185" cy="16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D67D537-2E3B-4FA8-95C1-D7E02265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4DC467-7891-443B-84EA-66A43A3A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A33FD-D0C5-4C9F-B64A-AC7E224E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9EAF4-882B-6DE2-6F7B-754177CD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Portrait of a Graduating Student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5A80F-0E52-4137-B9D0-92B0AA811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139F4B-2CBD-4156-92F1-B6A65F08F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42" name="Rounded Rectangle 20">
              <a:extLst>
                <a:ext uri="{FF2B5EF4-FFF2-40B4-BE49-F238E27FC236}">
                  <a16:creationId xmlns:a16="http://schemas.microsoft.com/office/drawing/2014/main" id="{318D8D75-47F8-4373-86E7-D5DBA891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D772C03-6ACE-4F15-86B6-E8FF88CE89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4" name="Rounded Rectangle 22">
              <a:extLst>
                <a:ext uri="{FF2B5EF4-FFF2-40B4-BE49-F238E27FC236}">
                  <a16:creationId xmlns:a16="http://schemas.microsoft.com/office/drawing/2014/main" id="{DD5AF6AF-C4BA-4392-8ECA-EBE15C347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770AC5D-09DC-4A21-A963-F058C60A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C8258D-7853-84ED-EAF5-15551D6D8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528271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B798C0-930E-3460-05CB-D5090454EA3E}"/>
              </a:ext>
            </a:extLst>
          </p:cNvPr>
          <p:cNvSpPr/>
          <p:nvPr/>
        </p:nvSpPr>
        <p:spPr>
          <a:xfrm rot="20296967">
            <a:off x="510405" y="680392"/>
            <a:ext cx="215019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See Handout</a:t>
            </a:r>
          </a:p>
        </p:txBody>
      </p:sp>
    </p:spTree>
    <p:extLst>
      <p:ext uri="{BB962C8B-B14F-4D97-AF65-F5344CB8AC3E}">
        <p14:creationId xmlns:p14="http://schemas.microsoft.com/office/powerpoint/2010/main" val="1023257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{9DA30D93-5B3B-2C48-85FD-3CFD0EC008F1}tf10001064</Template>
  <TotalTime>13584</TotalTime>
  <Words>1393</Words>
  <Application>Microsoft Macintosh PowerPoint</Application>
  <PresentationFormat>Widescreen</PresentationFormat>
  <Paragraphs>235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Comfortaa</vt:lpstr>
      <vt:lpstr>Droid Sans</vt:lpstr>
      <vt:lpstr>Garamond</vt:lpstr>
      <vt:lpstr>Georgia</vt:lpstr>
      <vt:lpstr>Merriweather</vt:lpstr>
      <vt:lpstr>Organic</vt:lpstr>
      <vt:lpstr>Strategic Planning</vt:lpstr>
      <vt:lpstr>Turn and Talk</vt:lpstr>
      <vt:lpstr>Why do strategic planning?</vt:lpstr>
      <vt:lpstr>Advantages of Catholic School Strategic Planning</vt:lpstr>
      <vt:lpstr>Strategic Planning is a Continuous Process</vt:lpstr>
      <vt:lpstr>Tangible Conditions for Successful Planning</vt:lpstr>
      <vt:lpstr>Urgent Questions Regarding Gen Z Students</vt:lpstr>
      <vt:lpstr>What is the goal?</vt:lpstr>
      <vt:lpstr>Portrait of a Graduating Student</vt:lpstr>
      <vt:lpstr>A Vision for Our Future</vt:lpstr>
      <vt:lpstr>PowerPoint Presentation</vt:lpstr>
      <vt:lpstr>Core Beliefs</vt:lpstr>
      <vt:lpstr>PowerPoint Presentation</vt:lpstr>
      <vt:lpstr>STS Belief Statements</vt:lpstr>
      <vt:lpstr>Apply the following test for your core belief statements.</vt:lpstr>
      <vt:lpstr>PowerPoint Presentation</vt:lpstr>
      <vt:lpstr>Importance of a Mission Statement</vt:lpstr>
      <vt:lpstr>Components of a Mission Statement</vt:lpstr>
      <vt:lpstr>Mission Statement</vt:lpstr>
      <vt:lpstr>Example: SPOTIFY’s Mission Statement</vt:lpstr>
      <vt:lpstr>Example: LinkedIN’s Mission Statement</vt:lpstr>
      <vt:lpstr>PowerPoint Presentation</vt:lpstr>
      <vt:lpstr>Previous STS Mission Statement</vt:lpstr>
      <vt:lpstr>New STS Mission Statement</vt:lpstr>
      <vt:lpstr>PowerPoint Presentation</vt:lpstr>
      <vt:lpstr>SWOT Survey Recipents</vt:lpstr>
      <vt:lpstr>SWOT Survey Questions (examples from a list of many)</vt:lpstr>
      <vt:lpstr>Example Responses</vt:lpstr>
      <vt:lpstr>Group Meeting: Faculty, Staff, Task Force, Board Members</vt:lpstr>
      <vt:lpstr>Driving Questions</vt:lpstr>
      <vt:lpstr>PowerPoint Presentation</vt:lpstr>
      <vt:lpstr>What’s Next?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</dc:title>
  <dc:creator>micahschloegel@gmail.com</dc:creator>
  <cp:lastModifiedBy>micahschloegel@gmail.com</cp:lastModifiedBy>
  <cp:revision>11</cp:revision>
  <dcterms:created xsi:type="dcterms:W3CDTF">2024-05-25T14:45:03Z</dcterms:created>
  <dcterms:modified xsi:type="dcterms:W3CDTF">2024-06-05T02:00:34Z</dcterms:modified>
</cp:coreProperties>
</file>